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86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Layouts/slideLayout2346.xml" ContentType="application/vnd.openxmlformats-officedocument.presentationml.slideLayout+xml"/>
  <Override PartName="/ppt/theme/theme177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30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theme/theme108.xml" ContentType="application/vnd.openxmlformats-officedocument.theme+xml"/>
  <Override PartName="/ppt/slideLayouts/slideLayout1967.xml" ContentType="application/vnd.openxmlformats-officedocument.presentationml.slideLayout+xml"/>
  <Override PartName="/ppt/slideLayouts/slideLayout2040.xml" ContentType="application/vnd.openxmlformats-officedocument.presentationml.slideLayout+xml"/>
  <Override PartName="/ppt/slideMasters/slideMaster80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166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214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3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762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2056.xml" ContentType="application/vnd.openxmlformats-officedocument.presentationml.slideLayout+xml"/>
  <Override PartName="/ppt/slideLayouts/slideLayout2242.xml" ContentType="application/vnd.openxmlformats-officedocument.presentationml.slideLayout+xml"/>
  <Override PartName="/ppt/slideMasters/slideMaster96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Layouts/slideLayout304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677.xml" ContentType="application/vnd.openxmlformats-officedocument.presentationml.slideLayout+xml"/>
  <Override PartName="/ppt/slideLayouts/slideLayout1863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27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608.xml" ContentType="application/vnd.openxmlformats-officedocument.presentationml.slideLayout+xml"/>
  <Override PartName="/ppt/slideLayouts/slideLayout215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48.xml" ContentType="application/vnd.openxmlformats-officedocument.theme+xml"/>
  <Override PartName="/ppt/slideLayouts/slideLayout1116.xml" ContentType="application/vnd.openxmlformats-officedocument.presentationml.slideLayout+xml"/>
  <Override PartName="/ppt/slideLayouts/slideLayout1778.xml" ContentType="application/vnd.openxmlformats-officedocument.presentationml.slideLayout+xml"/>
  <Override PartName="/ppt/slideLayouts/slideLayout2343.xml" ContentType="application/vnd.openxmlformats-officedocument.presentationml.slideLayout+xml"/>
  <Override PartName="/ppt/theme/theme17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theme/theme105.xml" ContentType="application/vnd.openxmlformats-officedocument.theme+xml"/>
  <Override PartName="/ppt/slideLayouts/slideLayout196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709.xml" ContentType="application/vnd.openxmlformats-officedocument.presentationml.slideLayout+xml"/>
  <Override PartName="/ppt/slideLayouts/slideLayout2258.xml" ContentType="application/vnd.openxmlformats-officedocument.presentationml.slideLayout+xml"/>
  <Override PartName="/ppt/slideMasters/slideMaster160.xml" ContentType="application/vnd.openxmlformats-officedocument.presentationml.slideMaster+xml"/>
  <Override PartName="/ppt/slideLayouts/slideLayout50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879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235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2053.xml" ContentType="application/vnd.openxmlformats-officedocument.presentationml.slideLayout+xml"/>
  <Override PartName="/ppt/slideMasters/slideMaster93.xml" ContentType="application/vnd.openxmlformats-officedocument.presentationml.slideMaster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674.xml" ContentType="application/vnd.openxmlformats-officedocument.presentationml.slideLayout+xml"/>
  <Override PartName="/ppt/slideMasters/slideMaster176.xml" ContentType="application/vnd.openxmlformats-officedocument.presentationml.slideMaster+xml"/>
  <Override PartName="/ppt/slideLayouts/slideLayout285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860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70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slideLayouts/slideLayout1605.xml" ContentType="application/vnd.openxmlformats-officedocument.presentationml.slideLayout+xml"/>
  <Override PartName="/ppt/slideLayouts/slideLayout2154.xml" ContentType="application/vnd.openxmlformats-officedocument.presentationml.slideLayout+xml"/>
  <Override PartName="/ppt/theme/theme171.xml" ContentType="application/vnd.openxmlformats-officedocument.theme+xml"/>
  <Override PartName="/ppt/slideLayouts/slideLayout234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775.xml" ContentType="application/vnd.openxmlformats-officedocument.presentationml.slideLayout+xml"/>
  <Override PartName="/ppt/slideLayouts/slideLayout1961.xml" ContentType="application/vnd.openxmlformats-officedocument.presentationml.slideLayout+xml"/>
  <Override PartName="/ppt/diagrams/layout3.xml" ContentType="application/vnd.openxmlformats-officedocument.drawingml.diagramLayout+xml"/>
  <Override PartName="/ppt/slideLayouts/slideLayout386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theme/theme102.xml" ContentType="application/vnd.openxmlformats-officedocument.theme+xml"/>
  <Override PartName="/ppt/slideLayouts/slideLayout1706.xml" ContentType="application/vnd.openxmlformats-officedocument.presentationml.slideLayout+xml"/>
  <Override PartName="/ppt/slideLayouts/slideLayout2069.xml" ContentType="application/vnd.openxmlformats-officedocument.presentationml.slideLayout+xml"/>
  <Override PartName="/ppt/slideLayouts/slideLayout2255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876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807.xml" ContentType="application/vnd.openxmlformats-officedocument.presentationml.slideLayout+xml"/>
  <Override PartName="/ppt/slideLayouts/slideLayout235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slideLayouts/slideLayout1977.xml" ContentType="application/vnd.openxmlformats-officedocument.presentationml.slideLayout+xml"/>
  <Override PartName="/ppt/slideLayouts/slideLayout205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485.xml" ContentType="application/vnd.openxmlformats-officedocument.presentationml.slideLayout+xml"/>
  <Override PartName="/ppt/theme/theme118.xml" ContentType="application/vnd.openxmlformats-officedocument.theme+xml"/>
  <Override PartName="/ppt/slideMasters/slideMaster90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Layouts/slideLayout774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1671.xml" ContentType="application/vnd.openxmlformats-officedocument.presentationml.slideLayout+xml"/>
  <Override PartName="/ppt/slideLayouts/slideLayout1908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42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602.xml" ContentType="application/vnd.openxmlformats-officedocument.presentationml.slideLayout+xml"/>
  <Override PartName="/ppt/slideLayouts/slideLayout2151.xml" ContentType="application/vnd.openxmlformats-officedocument.presentationml.slideLayout+xml"/>
  <Override PartName="/ppt/slideMasters/slideMaster104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772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206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703.xml" ContentType="application/vnd.openxmlformats-officedocument.presentationml.slideLayout+xml"/>
  <Override PartName="/ppt/slideLayouts/slideLayout2252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687.xml" ContentType="application/vnd.openxmlformats-officedocument.presentationml.slideLayout+xml"/>
  <Override PartName="/ppt/slideLayouts/slideLayout1873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484.xml" ContentType="application/vnd.openxmlformats-officedocument.presentationml.slideLayout+xml"/>
  <Override PartName="/ppt/slideLayouts/slideLayout670.xml" ContentType="application/vnd.openxmlformats-officedocument.presentationml.slideLayout+xml"/>
  <Override PartName="/ppt/theme/theme58.xml" ContentType="application/vnd.openxmlformats-officedocument.theme+xml"/>
  <Override PartName="/ppt/slideLayouts/slideLayout1381.xml" ContentType="application/vnd.openxmlformats-officedocument.presentationml.slideLayout+xml"/>
  <Override PartName="/ppt/slideLayouts/slideLayout1618.xml" ContentType="application/vnd.openxmlformats-officedocument.presentationml.slideLayout+xml"/>
  <Override PartName="/ppt/slideLayouts/slideLayout2167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788.xml" ContentType="application/vnd.openxmlformats-officedocument.presentationml.slideLayout+xml"/>
  <Override PartName="/ppt/slideLayouts/slideLayout1804.xml" ContentType="application/vnd.openxmlformats-officedocument.presentationml.slideLayout+xml"/>
  <Override PartName="/ppt/slideLayouts/slideLayout235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theme/theme115.xml" ContentType="application/vnd.openxmlformats-officedocument.theme+xml"/>
  <Override PartName="/ppt/slideLayouts/slideLayout197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719.xml" ContentType="application/vnd.openxmlformats-officedocument.presentationml.slideLayout+xml"/>
  <Override PartName="/ppt/slideLayouts/slideLayout1905.xml" ContentType="application/vnd.openxmlformats-officedocument.presentationml.slideLayout+xml"/>
  <Override PartName="/ppt/slideLayouts/slideLayout2268.xml" ContentType="application/vnd.openxmlformats-officedocument.presentationml.slideLayout+xml"/>
  <Override PartName="/ppt/slideMasters/slideMaster170.xml" ContentType="application/vnd.openxmlformats-officedocument.presentationml.slideMaster+xml"/>
  <Override PartName="/ppt/slideLayouts/slideLayout51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889.xml" ContentType="application/vnd.openxmlformats-officedocument.presentationml.slideLayout+xml"/>
  <Override PartName="/ppt/slideMasters/slideMaster101.xml" ContentType="application/vnd.openxmlformats-officedocument.presentationml.slideMaster+xml"/>
  <Override PartName="/ppt/theme/theme6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slideLayouts/slideLayout2369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700.xml" ContentType="application/vnd.openxmlformats-officedocument.presentationml.slideLayout+xml"/>
  <Override PartName="/ppt/slideLayouts/slideLayout2063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684.xml" ContentType="application/vnd.openxmlformats-officedocument.presentationml.slideLayout+xml"/>
  <Override PartName="/ppt/slideLayouts/slideLayout1870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29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slideLayouts/slideLayout1615.xml" ContentType="application/vnd.openxmlformats-officedocument.presentationml.slideLayout+xml"/>
  <Override PartName="/ppt/slideLayouts/slideLayout2164.xml" ContentType="application/vnd.openxmlformats-officedocument.presentationml.slideLayout+xml"/>
  <Override PartName="/ppt/slideMasters/slideMaster117.xml" ContentType="application/vnd.openxmlformats-officedocument.presentationml.slideMaster+xml"/>
  <Override PartName="/ppt/slideLayouts/slideLayout226.xml" ContentType="application/vnd.openxmlformats-officedocument.presentationml.slideLayout+xml"/>
  <Override PartName="/ppt/slideLayouts/slideLayout718.xml" ContentType="application/vnd.openxmlformats-officedocument.presentationml.slideLayout+xml"/>
  <Override PartName="/ppt/theme/theme55.xml" ContentType="application/vnd.openxmlformats-officedocument.theme+xml"/>
  <Override PartName="/ppt/slideLayouts/slideLayout904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slideLayouts/slideLayout1801.xml" ContentType="application/vnd.openxmlformats-officedocument.presentationml.slideLayout+xml"/>
  <Override PartName="/ppt/slideLayouts/slideLayout2350.xml" ContentType="application/vnd.openxmlformats-officedocument.presentationml.slideLayout+xml"/>
  <Override PartName="/ppt/theme/theme181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theme/theme112.xml" ContentType="application/vnd.openxmlformats-officedocument.theme+xml"/>
  <Override PartName="/ppt/slideLayouts/slideLayout1785.xml" ContentType="application/vnd.openxmlformats-officedocument.presentationml.slideLayout+xml"/>
  <Override PartName="/ppt/slideLayouts/slideLayout197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716.xml" ContentType="application/vnd.openxmlformats-officedocument.presentationml.slideLayout+xml"/>
  <Override PartName="/ppt/slideLayouts/slideLayout2079.xml" ContentType="application/vnd.openxmlformats-officedocument.presentationml.slideLayout+xml"/>
  <Override PartName="/ppt/slideLayouts/slideLayout2265.xml" ContentType="application/vnd.openxmlformats-officedocument.presentationml.slideLayout+xml"/>
  <Override PartName="/ppt/diagrams/colors5.xml" ContentType="application/vnd.openxmlformats-officedocument.drawingml.diagramColors+xml"/>
  <Override PartName="/ppt/slideLayouts/slideLayout327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886.xml" ContentType="application/vnd.openxmlformats-officedocument.presentationml.slideLayout+xml"/>
  <Override PartName="/ppt/slideLayouts/slideLayout1902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theme/theme3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580.xml" ContentType="application/vnd.openxmlformats-officedocument.presentationml.slideLayout+xml"/>
  <Override PartName="/ppt/slideLayouts/slideLayout1817.xml" ContentType="application/vnd.openxmlformats-officedocument.presentationml.slideLayout+xml"/>
  <Override PartName="/ppt/slideLayouts/slideLayout236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theme/theme128.xml" ContentType="application/vnd.openxmlformats-officedocument.theme+xml"/>
  <Override PartName="/ppt/slideLayouts/slideLayout1987.xml" ContentType="application/vnd.openxmlformats-officedocument.presentationml.slideLayout+xml"/>
  <Override PartName="/ppt/slideLayouts/slideLayout206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slideLayouts/slideLayout168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918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Layouts/slideLayout715.xml" ContentType="application/vnd.openxmlformats-officedocument.presentationml.slideLayout+xml"/>
  <Override PartName="/ppt/theme/theme52.xml" ContentType="application/vnd.openxmlformats-officedocument.theme+xml"/>
  <Override PartName="/ppt/slideLayouts/slideLayout901.xml" ContentType="application/vnd.openxmlformats-officedocument.presentationml.slideLayout+xml"/>
  <Override PartName="/ppt/slideLayouts/slideLayout1612.xml" ContentType="application/vnd.openxmlformats-officedocument.presentationml.slideLayout+xml"/>
  <Override PartName="/ppt/slideLayouts/slideLayout2161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78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207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697.xml" ContentType="application/vnd.openxmlformats-officedocument.presentationml.slideLayout+xml"/>
  <Override PartName="/ppt/slideLayouts/slideLayout1713.xml" ContentType="application/vnd.openxmlformats-officedocument.presentationml.slideLayout+xml"/>
  <Override PartName="/ppt/slideLayouts/slideLayout2262.xml" ContentType="application/vnd.openxmlformats-officedocument.presentationml.slideLayout+xml"/>
  <Override PartName="/ppt/diagrams/colors2.xml" ContentType="application/vnd.openxmlformats-officedocument.drawingml.diagramColors+xml"/>
  <Override PartName="/ppt/slideLayouts/slideLayout510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1883.xml" ContentType="application/vnd.openxmlformats-officedocument.presentationml.slideLayout+xml"/>
  <Override PartName="/ppt/slideLayouts/slideLayout2007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494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917.xml" ContentType="application/vnd.openxmlformats-officedocument.presentationml.slideLayout+xml"/>
  <Override PartName="/ppt/theme/theme68.xml" ContentType="application/vnd.openxmlformats-officedocument.theme+xml"/>
  <Override PartName="/ppt/slideLayouts/slideLayout1391.xml" ContentType="application/vnd.openxmlformats-officedocument.presentationml.slideLayout+xml"/>
  <Override PartName="/ppt/slideLayouts/slideLayout1628.xml" ContentType="application/vnd.openxmlformats-officedocument.presentationml.slideLayout+xml"/>
  <Override PartName="/ppt/slideLayouts/slideLayout1814.xml" ContentType="application/vnd.openxmlformats-officedocument.presentationml.slideLayout+xml"/>
  <Override PartName="/ppt/slideLayouts/slideLayout2177.xml" ContentType="application/vnd.openxmlformats-officedocument.presentationml.slideLayout+xml"/>
  <Override PartName="/ppt/slideLayouts/slideLayout236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798.xml" ContentType="application/vnd.openxmlformats-officedocument.presentationml.slideLayout+xml"/>
  <Override PartName="/ppt/slideLayouts/slideLayout1984.xml" ContentType="application/vnd.openxmlformats-officedocument.presentationml.slideLayout+xml"/>
  <Override PartName="/ppt/slideLayouts/slideLayout210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theme/theme125.xml" ContentType="application/vnd.openxmlformats-officedocument.theme+xml"/>
  <Override PartName="/ppt/slideLayouts/slideLayout1729.xml" ContentType="application/vnd.openxmlformats-officedocument.presentationml.slideLayout+xml"/>
  <Override PartName="/ppt/slideLayouts/slideLayout2278.xml" ContentType="application/vnd.openxmlformats-officedocument.presentationml.slideLayout+xml"/>
  <Override PartName="/ppt/slideMasters/slideMaster180.xml" ContentType="application/vnd.openxmlformats-officedocument.presentationml.slideMaster+xml"/>
  <Override PartName="/ppt/slideLayouts/slideLayout781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91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899.xml" ContentType="application/vnd.openxmlformats-officedocument.presentationml.slideLayout+xml"/>
  <Override PartName="/ppt/slideLayouts/slideLayout2209.xml" ContentType="application/vnd.openxmlformats-officedocument.presentationml.slideLayout+xml"/>
  <Override PartName="/ppt/slideMasters/slideMaster111.xml" ContentType="application/vnd.openxmlformats-officedocument.presentationml.slideMaster+xml"/>
  <Override PartName="/ppt/slideLayouts/slideLayout220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237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slideLayouts/slideLayout207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71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1694.xml" ContentType="application/vnd.openxmlformats-officedocument.presentationml.slideLayout+xml"/>
  <Override PartName="/ppt/slideLayouts/slideLayout1880.xml" ContentType="application/vnd.openxmlformats-officedocument.presentationml.slideLayout+xml"/>
  <Override PartName="/ppt/slideLayouts/slideLayout2004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Layouts/slideLayout491.xml" ContentType="application/vnd.openxmlformats-officedocument.presentationml.slideLayout+xml"/>
  <Override PartName="/ppt/slideLayouts/slideLayout728.xml" ContentType="application/vnd.openxmlformats-officedocument.presentationml.slideLayout+xml"/>
  <Override PartName="/ppt/theme/theme65.xml" ContentType="application/vnd.openxmlformats-officedocument.theme+xml"/>
  <Override PartName="/ppt/slideLayouts/slideLayout1439.xml" ContentType="application/vnd.openxmlformats-officedocument.presentationml.slideLayout+xml"/>
  <Override PartName="/ppt/slideLayouts/slideLayout1625.xml" ContentType="application/vnd.openxmlformats-officedocument.presentationml.slideLayout+xml"/>
  <Override PartName="/ppt/slideLayouts/slideLayout2174.xml" ContentType="application/vnd.openxmlformats-officedocument.presentationml.slideLayout+xml"/>
  <Override PartName="/ppt/slideMasters/slideMaster127.xml" ContentType="application/vnd.openxmlformats-officedocument.presentationml.slideMaster+xml"/>
  <Override PartName="/ppt/slideLayouts/slideLayout236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795.xml" ContentType="application/vnd.openxmlformats-officedocument.presentationml.slideLayout+xml"/>
  <Override PartName="/ppt/slideLayouts/slideLayout1811.xml" ContentType="application/vnd.openxmlformats-officedocument.presentationml.slideLayout+xml"/>
  <Override PartName="/ppt/slideLayouts/slideLayout2360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122.xml" ContentType="application/vnd.openxmlformats-officedocument.theme+xml"/>
  <Override PartName="/ppt/slideLayouts/slideLayout1981.xml" ContentType="application/vnd.openxmlformats-officedocument.presentationml.slideLayout+xml"/>
  <Override PartName="/ppt/slideLayouts/slideLayout2089.xml" ContentType="application/vnd.openxmlformats-officedocument.presentationml.slideLayout+xml"/>
  <Override PartName="/ppt/slideLayouts/slideLayout210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726.xml" ContentType="application/vnd.openxmlformats-officedocument.presentationml.slideLayout+xml"/>
  <Override PartName="/ppt/slideLayouts/slideLayout1912.xml" ContentType="application/vnd.openxmlformats-officedocument.presentationml.slideLayout+xml"/>
  <Override PartName="/ppt/slideLayouts/slideLayout2275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896.xml" ContentType="application/vnd.openxmlformats-officedocument.presentationml.slideLayout+xml"/>
  <Override PartName="/ppt/slideLayouts/slideLayout220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1590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827.xml" ContentType="application/vnd.openxmlformats-officedocument.presentationml.slideLayout+xml"/>
  <Override PartName="/ppt/slideLayouts/slideLayout237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theme/theme138.xml" ContentType="application/vnd.openxmlformats-officedocument.theme+xml"/>
  <Override PartName="/ppt/slideLayouts/slideLayout1997.xml" ContentType="application/vnd.openxmlformats-officedocument.presentationml.slideLayout+xml"/>
  <Override PartName="/ppt/slideLayouts/slideLayout2070.xml" ContentType="application/vnd.openxmlformats-officedocument.presentationml.slideLayout+xml"/>
  <Override PartName="/ppt/slideLayouts/slideLayout2307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32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1691.xml" ContentType="application/vnd.openxmlformats-officedocument.presentationml.slideLayout+xml"/>
  <Override PartName="/ppt/slideLayouts/slideLayout1928.xml" ContentType="application/vnd.openxmlformats-officedocument.presentationml.slideLayout+xml"/>
  <Override PartName="/ppt/slideLayouts/slideLayout2001.xml" ContentType="application/vnd.openxmlformats-officedocument.presentationml.slideLayout+xml"/>
  <Override PartName="/docProps/app.xml" ContentType="application/vnd.openxmlformats-officedocument.extended-properties+xml"/>
  <Override PartName="/ppt/slideLayouts/slideLayout53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Layouts/slideLayout233.xml" ContentType="application/vnd.openxmlformats-officedocument.presentationml.slideLayout+xml"/>
  <Override PartName="/ppt/slideLayouts/slideLayout725.xml" ContentType="application/vnd.openxmlformats-officedocument.presentationml.slideLayout+xml"/>
  <Override PartName="/ppt/theme/theme62.xml" ContentType="application/vnd.openxmlformats-officedocument.theme+xml"/>
  <Override PartName="/ppt/slideLayouts/slideLayout911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622.xml" ContentType="application/vnd.openxmlformats-officedocument.presentationml.slideLayout+xml"/>
  <Override PartName="/ppt/slideLayouts/slideLayout2171.xml" ContentType="application/vnd.openxmlformats-officedocument.presentationml.slideLayout+xml"/>
  <Override PartName="/ppt/slideLayouts/slideLayout2408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1792.xml" ContentType="application/vnd.openxmlformats-officedocument.presentationml.slideLayout+xml"/>
  <Override PartName="/ppt/slideLayouts/slideLayout2102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723.xml" ContentType="application/vnd.openxmlformats-officedocument.presentationml.slideLayout+xml"/>
  <Override PartName="/ppt/slideLayouts/slideLayout2086.xml" ContentType="application/vnd.openxmlformats-officedocument.presentationml.slideLayout+xml"/>
  <Override PartName="/ppt/slideLayouts/slideLayout2272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893.xml" ContentType="application/vnd.openxmlformats-officedocument.presentationml.slideLayout+xml"/>
  <Override PartName="/ppt/slideLayouts/slideLayout2017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1638.xml" ContentType="application/vnd.openxmlformats-officedocument.presentationml.slideLayout+xml"/>
  <Override PartName="/ppt/slideLayouts/slideLayout2187.xml" ContentType="application/vnd.openxmlformats-officedocument.presentationml.slideLayout+xml"/>
  <Override PartName="/ppt/slideLayouts/slideLayout220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927.xml" ContentType="application/vnd.openxmlformats-officedocument.presentationml.slideLayout+xml"/>
  <Override PartName="/ppt/theme/theme78.xml" ContentType="application/vnd.openxmlformats-officedocument.theme+xml"/>
  <Override PartName="/ppt/slideLayouts/slideLayout1146.xml" ContentType="application/vnd.openxmlformats-officedocument.presentationml.slideLayout+xml"/>
  <Override PartName="/ppt/slideLayouts/slideLayout1824.xml" ContentType="application/vnd.openxmlformats-officedocument.presentationml.slideLayout+xml"/>
  <Override PartName="/ppt/slideLayouts/slideLayout2373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theme/theme135.xml" ContentType="application/vnd.openxmlformats-officedocument.theme+xml"/>
  <Override PartName="/ppt/slideLayouts/slideLayout1994.xml" ContentType="application/vnd.openxmlformats-officedocument.presentationml.slideLayout+xml"/>
  <Override PartName="/ppt/slideLayouts/slideLayout2118.xml" ContentType="application/vnd.openxmlformats-officedocument.presentationml.slideLayout+xml"/>
  <Override PartName="/ppt/slideLayouts/slideLayout2304.xml" ContentType="application/vnd.openxmlformats-officedocument.presentationml.slideLayout+xml"/>
  <Override PartName="/ppt/slideLayouts/slideLayout1739.xml" ContentType="application/vnd.openxmlformats-officedocument.presentationml.slideLayout+xml"/>
  <Override PartName="/ppt/slideLayouts/slideLayout2288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92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2219.xml" ContentType="application/vnd.openxmlformats-officedocument.presentationml.slideLayout+xml"/>
  <Override PartName="/ppt/slideLayouts/slideLayout2405.xml" ContentType="application/vnd.openxmlformats-officedocument.presentationml.slideLayout+xml"/>
  <Override PartName="/ppt/slideMasters/slideMaster121.xml" ContentType="application/vnd.openxmlformats-officedocument.presentationml.slideMaster+xml"/>
  <Override PartName="/ppt/slideLayouts/slideLayout230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238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slideLayouts/slideLayout2083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7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890.xml" ContentType="application/vnd.openxmlformats-officedocument.presentationml.slideLayout+xml"/>
  <Override PartName="/ppt/slideLayouts/slideLayout2014.xml" ContentType="application/vnd.openxmlformats-officedocument.presentationml.slideLayout+xml"/>
  <Override PartName="/ppt/slideLayouts/slideLayout2200.xml" ContentType="application/vnd.openxmlformats-officedocument.presentationml.slideLayout+xml"/>
  <Override PartName="/ppt/slideMasters/slideMaster54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924.xml" ContentType="application/vnd.openxmlformats-officedocument.presentationml.slideLayout+xml"/>
  <Override PartName="/ppt/theme/theme75.xml" ContentType="application/vnd.openxmlformats-officedocument.theme+xml"/>
  <Override PartName="/ppt/slideLayouts/slideLayout1635.xml" ContentType="application/vnd.openxmlformats-officedocument.presentationml.slideLayout+xml"/>
  <Override PartName="/ppt/slideLayouts/slideLayout1821.xml" ContentType="application/vnd.openxmlformats-officedocument.presentationml.slideLayout+xml"/>
  <Override PartName="/ppt/slideLayouts/slideLayout2184.xml" ContentType="application/vnd.openxmlformats-officedocument.presentationml.slideLayout+xml"/>
  <Override PartName="/ppt/slideLayouts/slideLayout2370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2115.xml" ContentType="application/vnd.openxmlformats-officedocument.presentationml.slideLayout+xml"/>
  <Override PartName="/ppt/theme/theme132.xml" ContentType="application/vnd.openxmlformats-officedocument.theme+xml"/>
  <Override PartName="/ppt/slideLayouts/slideLayout1991.xml" ContentType="application/vnd.openxmlformats-officedocument.presentationml.slideLayout+xml"/>
  <Override PartName="/ppt/slideLayouts/slideLayout2099.xml" ContentType="application/vnd.openxmlformats-officedocument.presentationml.slideLayout+xml"/>
  <Override PartName="/ppt/slideLayouts/slideLayout2301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736.xml" ContentType="application/vnd.openxmlformats-officedocument.presentationml.slideLayout+xml"/>
  <Override PartName="/ppt/slideLayouts/slideLayout1922.xml" ContentType="application/vnd.openxmlformats-officedocument.presentationml.slideLayout+xml"/>
  <Override PartName="/ppt/slideLayouts/slideLayout2285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2216.xml" ContentType="application/vnd.openxmlformats-officedocument.presentationml.slideLayout+xml"/>
  <Override PartName="/ppt/slideLayouts/slideLayout1837.xml" ContentType="application/vnd.openxmlformats-officedocument.presentationml.slideLayout+xml"/>
  <Override PartName="/ppt/slideLayouts/slideLayout2386.xml" ContentType="application/vnd.openxmlformats-officedocument.presentationml.slideLayout+xml"/>
  <Override PartName="/ppt/slideLayouts/slideLayout240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theme/theme148.xml" ContentType="application/vnd.openxmlformats-officedocument.theme+xml"/>
  <Override PartName="/ppt/slideLayouts/slideLayout2080.xml" ContentType="application/vnd.openxmlformats-officedocument.presentationml.slideLayout+xml"/>
  <Override PartName="/ppt/slideLayouts/slideLayout2317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1938.xml" ContentType="application/vnd.openxmlformats-officedocument.presentationml.slideLayout+xml"/>
  <Override PartName="/ppt/slideLayouts/slideLayout2011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Layouts/slideLayout549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slideLayouts/slideLayout1632.xml" ContentType="application/vnd.openxmlformats-officedocument.presentationml.slideLayout+xml"/>
  <Override PartName="/ppt/slideLayouts/slideLayout2181.xml" ContentType="application/vnd.openxmlformats-officedocument.presentationml.slideLayout+xml"/>
  <Override PartName="/ppt/slideLayouts/slideLayout2418.xml" ContentType="application/vnd.openxmlformats-officedocument.presentationml.slideLayout+xml"/>
  <Override PartName="/ppt/slideMasters/slideMaster134.xml" ContentType="application/vnd.openxmlformats-officedocument.presentationml.slideMaster+xml"/>
  <Override PartName="/ppt/slideLayouts/slideLayout243.xml" ContentType="application/vnd.openxmlformats-officedocument.presentationml.slideLayout+xml"/>
  <Override PartName="/ppt/slideLayouts/slideLayout921.xml" ContentType="application/vnd.openxmlformats-officedocument.presentationml.slideLayout+xml"/>
  <Override PartName="/ppt/theme/theme72.xml" ContentType="application/vnd.openxmlformats-officedocument.theme+xml"/>
  <Override PartName="/ppt/slideLayouts/slideLayout1140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2096.xml" ContentType="application/vnd.openxmlformats-officedocument.presentationml.slideLayout+xml"/>
  <Override PartName="/ppt/slideLayouts/slideLayout2112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733.xml" ContentType="application/vnd.openxmlformats-officedocument.presentationml.slideLayout+xml"/>
  <Override PartName="/ppt/slideLayouts/slideLayout2282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202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67.xml" ContentType="application/vnd.openxmlformats-officedocument.presentationml.slideMaster+xml"/>
  <Override PartName="/ppt/theme/theme88.xml" ContentType="application/vnd.openxmlformats-officedocument.theme+xml"/>
  <Override PartName="/ppt/slideLayouts/slideLayout1648.xml" ContentType="application/vnd.openxmlformats-officedocument.presentationml.slideLayout+xml"/>
  <Override PartName="/ppt/slideLayouts/slideLayout2197.xml" ContentType="application/vnd.openxmlformats-officedocument.presentationml.slideLayout+xml"/>
  <Override PartName="/ppt/slideLayouts/slideLayout2213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834.xml" ContentType="application/vnd.openxmlformats-officedocument.presentationml.slideLayout+xml"/>
  <Override PartName="/ppt/slideLayouts/slideLayout2383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theme/theme145.xml" ContentType="application/vnd.openxmlformats-officedocument.theme+xml"/>
  <Override PartName="/ppt/slideLayouts/slideLayout2128.xml" ContentType="application/vnd.openxmlformats-officedocument.presentationml.slideLayout+xml"/>
  <Override PartName="/ppt/slideLayouts/slideLayout2314.xml" ContentType="application/vnd.openxmlformats-officedocument.presentationml.slideLayout+xml"/>
  <Override PartName="/ppt/slideLayouts/slideLayout1749.xml" ContentType="application/vnd.openxmlformats-officedocument.presentationml.slideLayout+xml"/>
  <Override PartName="/ppt/slideLayouts/slideLayout1935.xml" ContentType="application/vnd.openxmlformats-officedocument.presentationml.slideLayout+xml"/>
  <Override PartName="/ppt/slideLayouts/slideLayout2298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2229.xml" ContentType="application/vnd.openxmlformats-officedocument.presentationml.slideLayout+xml"/>
  <Override PartName="/ppt/slideMasters/slideMaster131.xml" ContentType="application/vnd.openxmlformats-officedocument.presentationml.slideMaster+xml"/>
  <Override PartName="/ppt/slideLayouts/slideLayout732.xml" ContentType="application/vnd.openxmlformats-officedocument.presentationml.slideLayout+xml"/>
  <Override PartName="/ppt/slideLayouts/slideLayout2415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2399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Layouts/slideLayout77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730.xml" ContentType="application/vnd.openxmlformats-officedocument.presentationml.slideLayout+xml"/>
  <Override PartName="/ppt/slideLayouts/slideLayout2093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2024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2210.xml" ContentType="application/vnd.openxmlformats-officedocument.presentationml.slideLayout+xml"/>
  <Override PartName="/ppt/slideMasters/slideMaster64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Layouts/slideLayout256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theme/theme85.xml" ContentType="application/vnd.openxmlformats-officedocument.theme+xml"/>
  <Override PartName="/ppt/slideLayouts/slideLayout1645.xml" ContentType="application/vnd.openxmlformats-officedocument.presentationml.slideLayout+xml"/>
  <Override PartName="/ppt/slideLayouts/slideLayout1831.xml" ContentType="application/vnd.openxmlformats-officedocument.presentationml.slideLayout+xml"/>
  <Override PartName="/ppt/slideLayouts/slideLayout2194.xml" ContentType="application/vnd.openxmlformats-officedocument.presentationml.slideLayout+xml"/>
  <Override PartName="/ppt/slideLayouts/slideLayout2380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2125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1746.xml" ContentType="application/vnd.openxmlformats-officedocument.presentationml.slideLayout+xml"/>
  <Override PartName="/ppt/theme/theme142.xml" ContentType="application/vnd.openxmlformats-officedocument.theme+xml"/>
  <Override PartName="/ppt/slideLayouts/slideLayout2295.xml" ContentType="application/vnd.openxmlformats-officedocument.presentationml.slideLayout+xml"/>
  <Override PartName="/ppt/slideLayouts/slideLayout2311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93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slideLayouts/slideLayout2226.xml" ContentType="application/vnd.openxmlformats-officedocument.presentationml.slideLayout+xml"/>
  <Override PartName="/ppt/slideLayouts/slideLayout2412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847.xml" ContentType="application/vnd.openxmlformats-officedocument.presentationml.slideLayout+xml"/>
  <Override PartName="/ppt/slideLayouts/slideLayout239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2090.xml" ContentType="application/vnd.openxmlformats-officedocument.presentationml.slideLayout+xml"/>
  <Override PartName="/ppt/theme/theme158.xml" ContentType="application/vnd.openxmlformats-officedocument.theme+xml"/>
  <Override PartName="/ppt/slideLayouts/slideLayout2327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52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948.xml" ContentType="application/vnd.openxmlformats-officedocument.presentationml.slideLayout+xml"/>
  <Override PartName="/ppt/slideLayouts/slideLayout2021.xml" ContentType="application/vnd.openxmlformats-officedocument.presentationml.slideLayout+xml"/>
  <Override PartName="/ppt/slideMasters/slideMaster61.xml" ContentType="application/vnd.openxmlformats-officedocument.presentationml.slideMaster+xml"/>
  <Override PartName="/ppt/slideLayouts/slideLayout559.xml" ContentType="application/vnd.openxmlformats-officedocument.presentationml.slideLayout+xml"/>
  <Override PartName="/ppt/slideLayouts/slideLayout745.xml" ContentType="application/vnd.openxmlformats-officedocument.presentationml.slideLayout+xml"/>
  <Override PartName="/ppt/theme/theme82.xml" ContentType="application/vnd.openxmlformats-officedocument.theme+xml"/>
  <Override PartName="/ppt/slideLayouts/slideLayout1642.xml" ContentType="application/vnd.openxmlformats-officedocument.presentationml.slideLayout+xml"/>
  <Override PartName="/ppt/slideLayouts/slideLayout2191.xml" ContentType="application/vnd.openxmlformats-officedocument.presentationml.slideLayout+xml"/>
  <Override PartName="/ppt/slideLayouts/slideLayout2428.xml" ContentType="application/vnd.openxmlformats-officedocument.presentationml.slideLayout+xml"/>
  <Override PartName="/ppt/slideMasters/slideMaster144.xml" ContentType="application/vnd.openxmlformats-officedocument.presentationml.slideMaster+xml"/>
  <Override PartName="/ppt/slideLayouts/slideLayout253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diagrams/data5.xml" ContentType="application/vnd.openxmlformats-officedocument.drawingml.diagramData+xml"/>
  <Override PartName="/ppt/theme/theme13.xml" ContentType="application/vnd.openxmlformats-officedocument.theme+xml"/>
  <Override PartName="/ppt/slideLayouts/slideLayout1557.xml" ContentType="application/vnd.openxmlformats-officedocument.presentationml.slideLayout+xml"/>
  <Override PartName="/ppt/slideLayouts/slideLayout2122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743.xml" ContentType="application/vnd.openxmlformats-officedocument.presentationml.slideLayout+xml"/>
  <Override PartName="/ppt/slideLayouts/slideLayout2292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2037.xml" ContentType="application/vnd.openxmlformats-officedocument.presentationml.slideLayout+xml"/>
  <Override PartName="/ppt/slideLayouts/slideLayout2223.xml" ContentType="application/vnd.openxmlformats-officedocument.presentationml.slideLayout+xml"/>
  <Override PartName="/ppt/slideMasters/slideMaster77.xml" ContentType="application/vnd.openxmlformats-officedocument.presentationml.slideMaster+xml"/>
  <Override PartName="/ppt/slideLayouts/slideLayout947.xml" ContentType="application/vnd.openxmlformats-officedocument.presentationml.slideLayout+xml"/>
  <Override PartName="/ppt/theme/theme98.xml" ContentType="application/vnd.openxmlformats-officedocument.theme+xml"/>
  <Override PartName="/ppt/slideLayouts/slideLayout1658.xml" ContentType="application/vnd.openxmlformats-officedocument.presentationml.slideLayout+xml"/>
  <Override PartName="/ppt/slideLayouts/slideLayout1844.xml" ContentType="application/vnd.openxmlformats-officedocument.presentationml.slideLayout+xml"/>
  <Override PartName="/ppt/slideLayouts/slideLayout2393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21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Layouts/slideLayout641.xml" ContentType="application/vnd.openxmlformats-officedocument.presentationml.slideLayout+xml"/>
  <Override PartName="/ppt/theme/theme155.xml" ContentType="application/vnd.openxmlformats-officedocument.theme+xml"/>
  <Override PartName="/ppt/slideLayouts/slideLayout2324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759.xml" ContentType="application/vnd.openxmlformats-officedocument.presentationml.slideLayout+xml"/>
  <Override PartName="/ppt/slideLayouts/slideLayout1945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556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2239.xml" ContentType="application/vnd.openxmlformats-officedocument.presentationml.slideLayout+xml"/>
  <Override PartName="/ppt/slideMasters/slideMaster141.xml" ContentType="application/vnd.openxmlformats-officedocument.presentationml.slideMaster+xml"/>
  <Override PartName="/ppt/slideLayouts/slideLayout250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2425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36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74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2034.xml" ContentType="application/vnd.openxmlformats-officedocument.presentationml.slideLayout+xml"/>
  <Override PartName="/ppt/slideMasters/slideMaster74.xml" ContentType="application/vnd.openxmlformats-officedocument.presentationml.slideMaster+xml"/>
  <Override PartName="/ppt/slideLayouts/slideLayout758.xml" ContentType="application/vnd.openxmlformats-officedocument.presentationml.slideLayout+xml"/>
  <Override PartName="/ppt/slideLayouts/slideLayout1469.xml" ContentType="application/vnd.openxmlformats-officedocument.presentationml.slideLayout+xml"/>
  <Override PartName="/ppt/slideLayouts/slideLayout1655.xml" ContentType="application/vnd.openxmlformats-officedocument.presentationml.slideLayout+xml"/>
  <Override PartName="/ppt/slideLayouts/slideLayout2220.xml" ContentType="application/vnd.openxmlformats-officedocument.presentationml.slideLayout+xml"/>
  <Override PartName="/ppt/slideMasters/slideMaster157.xml" ContentType="application/vnd.openxmlformats-officedocument.presentationml.slideMaster+xml"/>
  <Override PartName="/ppt/slideLayouts/slideLayout266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theme/theme95.xml" ContentType="application/vnd.openxmlformats-officedocument.theme+xml"/>
  <Override PartName="/ppt/slideLayouts/slideLayout1841.xml" ContentType="application/vnd.openxmlformats-officedocument.presentationml.slideLayout+xml"/>
  <Override PartName="/ppt/slideLayouts/slideLayout2390.xml" ContentType="application/vnd.openxmlformats-officedocument.presentationml.slideLayout+xml"/>
  <Override PartName="/ppt/theme/theme26.xml" ContentType="application/vnd.openxmlformats-officedocument.theme+xml"/>
  <Override PartName="/ppt/slideLayouts/slideLayout452.xml" ContentType="application/vnd.openxmlformats-officedocument.presentationml.slideLayout+xml"/>
  <Override PartName="/ppt/theme/theme152.xml" ContentType="application/vnd.openxmlformats-officedocument.theme+xml"/>
  <Override PartName="/ppt/slideLayouts/slideLayout2135.xml" ContentType="application/vnd.openxmlformats-officedocument.presentationml.slideLayout+xml"/>
  <Override PartName="/ppt/slideLayouts/slideLayout2321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75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942.xml" ContentType="application/vnd.openxmlformats-officedocument.presentationml.slideLayout+xml"/>
  <Override PartName="/ppt/slideLayouts/slideLayout2236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09.xml" ContentType="application/vnd.openxmlformats-officedocument.presentationml.slideLayout+xml"/>
  <Override PartName="/ppt/slideLayouts/slideLayout2422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85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theme/theme168.xml" ContentType="application/vnd.openxmlformats-officedocument.theme+xml"/>
  <Override PartName="/ppt/slideLayouts/slideLayout23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195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2031.xml" ContentType="application/vnd.openxmlformats-officedocument.presentationml.slideLayout+xml"/>
  <Override PartName="/ppt/slideMasters/slideMaster71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Layouts/slideLayout755.xml" ContentType="application/vnd.openxmlformats-officedocument.presentationml.slideLayout+xml"/>
  <Override PartName="/ppt/slideLayouts/slideLayout941.xml" ContentType="application/vnd.openxmlformats-officedocument.presentationml.slideLayout+xml"/>
  <Override PartName="/ppt/theme/theme92.xml" ContentType="application/vnd.openxmlformats-officedocument.theme+xml"/>
  <Override PartName="/ppt/slideLayouts/slideLayout16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1160.xml" ContentType="application/vnd.openxmlformats-officedocument.presentationml.slideLayout+xml"/>
  <Override PartName="/ppt/slideLayouts/slideLayout2132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slideLayouts/slideLayout175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7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204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2233.xml" ContentType="application/vnd.openxmlformats-officedocument.presentationml.slideLayout+xml"/>
  <Override PartName="/ppt/slideMasters/slideMaster87.xml" ContentType="application/vnd.openxmlformats-officedocument.presentationml.slideMaster+xml"/>
  <Override PartName="/ppt/slideLayouts/slideLayout279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668.xml" ContentType="application/vnd.openxmlformats-officedocument.presentationml.slideLayout+xml"/>
  <Override PartName="/ppt/slideLayouts/slideLayout1854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81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39.xml" ContentType="application/vnd.openxmlformats-officedocument.theme+xml"/>
  <Override PartName="/ppt/slideLayouts/slideLayout1362.xml" ContentType="application/vnd.openxmlformats-officedocument.presentationml.slideLayout+xml"/>
  <Override PartName="/ppt/slideLayouts/slideLayout2148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769.xml" ContentType="application/vnd.openxmlformats-officedocument.presentationml.slideLayout+xml"/>
  <Override PartName="/ppt/theme/theme165.xml" ContentType="application/vnd.openxmlformats-officedocument.theme+xml"/>
  <Override PartName="/ppt/slideLayouts/slideLayout23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95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slideLayouts/slideLayout2249.xml" ContentType="application/vnd.openxmlformats-officedocument.presentationml.slideLayout+xml"/>
  <Override PartName="/ppt/slideMasters/slideMaster151.xml" ContentType="application/vnd.openxmlformats-officedocument.presentationml.slideMaster+xml"/>
  <Override PartName="/ppt/slideLayouts/slideLayout260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66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75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slideLayouts/slideLayout2044.xml" ContentType="application/vnd.openxmlformats-officedocument.presentationml.slideLayout+xml"/>
  <Override PartName="/ppt/slideLayouts/slideLayout2230.xml" ContentType="application/vnd.openxmlformats-officedocument.presentationml.slideLayout+xml"/>
  <Override PartName="/ppt/slideMasters/slideMaster84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Layouts/slideLayout106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66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85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7.xml" ContentType="application/vnd.openxmlformats-officedocument.presentationml.slideLayout+xml"/>
  <Override PartName="/ppt/theme/theme36.xml" ContentType="application/vnd.openxmlformats-officedocument.theme+xml"/>
  <Override PartName="/ppt/slideLayouts/slideLayout1104.xml" ContentType="application/vnd.openxmlformats-officedocument.presentationml.slideLayout+xml"/>
  <Override PartName="/ppt/slideLayouts/slideLayout2145.xml" ContentType="application/vnd.openxmlformats-officedocument.presentationml.slideLayout+xml"/>
  <Override PartName="/ppt/theme/theme162.xml" ContentType="application/vnd.openxmlformats-officedocument.theme+xml"/>
  <Override PartName="/ppt/slideLayouts/slideLayout2331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766.xml" ContentType="application/vnd.openxmlformats-officedocument.presentationml.slideLayout+xml"/>
  <Override PartName="/ppt/slideLayouts/slideLayout195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2246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867.xml" ContentType="application/vnd.openxmlformats-officedocument.presentationml.slideLayout+xml"/>
  <Override PartName="/ppt/slideLayouts/slideLayout2432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slideLayouts/slideLayout2347.xml" ContentType="application/vnd.openxmlformats-officedocument.presentationml.slideLayout+xml"/>
  <Override PartName="/ppt/theme/theme178.xml" ContentType="application/vnd.openxmlformats-officedocument.theme+xml"/>
  <Override PartName="/ppt/slides/slide1.xml" ContentType="application/vnd.openxmlformats-officedocument.presentationml.slide+xml"/>
  <Override PartName="/ppt/slideLayouts/slideLayout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theme/theme109.xml" ContentType="application/vnd.openxmlformats-officedocument.theme+xml"/>
  <Override PartName="/ppt/slideLayouts/slideLayout1968.xml" ContentType="application/vnd.openxmlformats-officedocument.presentationml.slideLayout+xml"/>
  <Override PartName="/ppt/slideLayouts/slideLayout2041.xml" ContentType="application/vnd.openxmlformats-officedocument.presentationml.slideLayout+xml"/>
  <Override PartName="/ppt/slideMasters/slideMaster81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662.xml" ContentType="application/vnd.openxmlformats-officedocument.presentationml.slideLayout+xml"/>
  <Override PartName="/ppt/slideMasters/slideMaster164.xml" ContentType="application/vnd.openxmlformats-officedocument.presentationml.slideMaster+xml"/>
  <Override PartName="/ppt/slideLayouts/slideLayout273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Masters/slideMaster12.xml" ContentType="application/vnd.openxmlformats-officedocument.presentationml.slideMaster+xml"/>
  <Override PartName="/ppt/theme/theme33.xml" ContentType="application/vnd.openxmlformats-officedocument.theme+xml"/>
  <Override PartName="/ppt/slideLayouts/slideLayout2142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76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2057.xml" ContentType="application/vnd.openxmlformats-officedocument.presentationml.slideLayout+xml"/>
  <Override PartName="/ppt/slideMasters/slideMaster97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678.xml" ContentType="application/vnd.openxmlformats-officedocument.presentationml.slideLayout+xml"/>
  <Override PartName="/ppt/slideLayouts/slideLayout2243.xml" ContentType="application/vnd.openxmlformats-officedocument.presentationml.slideLayout+xml"/>
  <Override PartName="/ppt/diagrams/quickStyle4.xml" ContentType="application/vnd.openxmlformats-officedocument.drawingml.diagramStyl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864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661.xml" ContentType="application/vnd.openxmlformats-officedocument.presentationml.slideLayout+xml"/>
  <Override PartName="/ppt/theme/theme49.xml" ContentType="application/vnd.openxmlformats-officedocument.theme+xml"/>
  <Override PartName="/ppt/slideLayouts/slideLayout1372.xml" ContentType="application/vnd.openxmlformats-officedocument.presentationml.slideLayout+xml"/>
  <Override PartName="/ppt/slideLayouts/slideLayout1609.xml" ContentType="application/vnd.openxmlformats-officedocument.presentationml.slideLayout+xml"/>
  <Override PartName="/ppt/slideLayouts/slideLayout2158.xml" ContentType="application/vnd.openxmlformats-officedocument.presentationml.slideLayout+xml"/>
  <Override PartName="/ppt/slideLayouts/slideLayout2344.xml" ContentType="application/vnd.openxmlformats-officedocument.presentationml.slideLayout+xml"/>
  <Override PartName="/ppt/theme/theme17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77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theme/theme106.xml" ContentType="application/vnd.openxmlformats-officedocument.theme+xml"/>
  <Override PartName="/ppt/slideLayouts/slideLayout1473.xml" ContentType="application/vnd.openxmlformats-officedocument.presentationml.slideLayout+xml"/>
  <Override PartName="/ppt/slideLayouts/slideLayout1965.xml" ContentType="application/vnd.openxmlformats-officedocument.presentationml.slideLayout+xml"/>
  <Override PartName="/ppt/slideLayouts/slideLayout2259.xml" ContentType="application/vnd.openxmlformats-officedocument.presentationml.slideLayout+xml"/>
  <Override PartName="/ppt/slideMasters/slideMaster16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67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760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2054.xml" ContentType="application/vnd.openxmlformats-officedocument.presentationml.slideLayout+xml"/>
  <Override PartName="/ppt/slideLayouts/slideLayout2240.xml" ContentType="application/vnd.openxmlformats-officedocument.presentationml.slideLayout+xml"/>
  <Override PartName="/ppt/slideMasters/slideMaster94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Layouts/slideLayout302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1675.xml" ContentType="application/vnd.openxmlformats-officedocument.presentationml.slideLayout+xml"/>
  <Override PartName="/ppt/slideLayouts/slideLayout1861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Layouts/slideLayout286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606.xml" ContentType="application/vnd.openxmlformats-officedocument.presentationml.slideLayout+xml"/>
  <Override PartName="/ppt/slideLayouts/slideLayout2155.xml" ContentType="application/vnd.openxmlformats-officedocument.presentationml.slideLayout+xml"/>
  <Override PartName="/ppt/slideMasters/slideMaster108.xml" ContentType="application/vnd.openxmlformats-officedocument.presentationml.slideMaster+xml"/>
  <Override PartName="/ppt/slideLayouts/slideLayout217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776.xml" ContentType="application/vnd.openxmlformats-officedocument.presentationml.slideLayout+xml"/>
  <Override PartName="/ppt/theme/theme172.xml" ContentType="application/vnd.openxmlformats-officedocument.theme+xml"/>
  <Override PartName="/ppt/slideLayouts/slideLayout234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theme/theme103.xml" ContentType="application/vnd.openxmlformats-officedocument.theme+xml"/>
  <Override PartName="/ppt/slideLayouts/slideLayout196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707.xml" ContentType="application/vnd.openxmlformats-officedocument.presentationml.slideLayout+xml"/>
  <Override PartName="/ppt/slideLayouts/slideLayout2256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87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808.xml" ContentType="application/vnd.openxmlformats-officedocument.presentationml.slideLayout+xml"/>
  <Override PartName="/ppt/slideLayouts/slideLayout235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1502.xml" ContentType="application/vnd.openxmlformats-officedocument.presentationml.slideLayout+xml"/>
  <Override PartName="/ppt/theme/theme119.xml" ContentType="application/vnd.openxmlformats-officedocument.theme+xml"/>
  <Override PartName="/ppt/slideLayouts/slideLayout1978.xml" ContentType="application/vnd.openxmlformats-officedocument.presentationml.slideLayout+xml"/>
  <Override PartName="/ppt/slideLayouts/slideLayout2051.xml" ContentType="application/vnd.openxmlformats-officedocument.presentationml.slideLayout+xml"/>
  <Override PartName="/ppt/slideMasters/slideMaster91.xml" ContentType="application/vnd.openxmlformats-officedocument.presentationml.slideMaster+xml"/>
  <Override PartName="/ppt/slideLayouts/slideLayout113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slideLayouts/slideLayout1672.xml" ContentType="application/vnd.openxmlformats-officedocument.presentationml.slideLayout+xml"/>
  <Override PartName="/ppt/slideLayouts/slideLayout1909.xml" ContentType="application/vnd.openxmlformats-officedocument.presentationml.slideLayout+xml"/>
  <Override PartName="/ppt/slideMasters/slideMaster174.xml" ContentType="application/vnd.openxmlformats-officedocument.presentationml.slideMaster+xml"/>
  <Override PartName="/ppt/slideLayouts/slideLayout283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Masters/slideMaster105.xml" ContentType="application/vnd.openxmlformats-officedocument.presentationml.slideMaster+xml"/>
  <Override PartName="/ppt/theme/theme43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603.xml" ContentType="application/vnd.openxmlformats-officedocument.presentationml.slideLayout+xml"/>
  <Override PartName="/ppt/slideLayouts/slideLayout215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773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384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theme/theme100.xml" ContentType="application/vnd.openxmlformats-officedocument.theme+xml"/>
  <Override PartName="/ppt/slideLayouts/slideLayout1518.xml" ContentType="application/vnd.openxmlformats-officedocument.presentationml.slideLayout+xml"/>
  <Override PartName="/ppt/slideLayouts/slideLayout1704.xml" ContentType="application/vnd.openxmlformats-officedocument.presentationml.slideLayout+xml"/>
  <Override PartName="/ppt/slideLayouts/slideLayout2067.xml" ContentType="application/vnd.openxmlformats-officedocument.presentationml.slideLayout+xml"/>
  <Override PartName="/ppt/slideLayouts/slideLayout2253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68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874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671.xml" ContentType="application/vnd.openxmlformats-officedocument.presentationml.slideLayout+xml"/>
  <Override PartName="/ppt/theme/theme59.xml" ContentType="application/vnd.openxmlformats-officedocument.theme+xml"/>
  <Override PartName="/ppt/slideLayouts/slideLayout908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619.xml" ContentType="application/vnd.openxmlformats-officedocument.presentationml.slideLayout+xml"/>
  <Override PartName="/ppt/slideLayouts/slideLayout1805.xml" ContentType="application/vnd.openxmlformats-officedocument.presentationml.slideLayout+xml"/>
  <Override PartName="/ppt/slideLayouts/slideLayout2168.xml" ContentType="application/vnd.openxmlformats-officedocument.presentationml.slideLayout+xml"/>
  <Override PartName="/ppt/slideLayouts/slideLayout235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theme/theme116.xml" ContentType="application/vnd.openxmlformats-officedocument.theme+xml"/>
  <Override PartName="/ppt/slideLayouts/slideLayout1789.xml" ContentType="application/vnd.openxmlformats-officedocument.presentationml.slideLayout+xml"/>
  <Override PartName="/ppt/slideLayouts/slideLayout1975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2269.xml" ContentType="application/vnd.openxmlformats-officedocument.presentationml.slideLayout+xml"/>
  <Override PartName="/ppt/slideMasters/slideMaster171.xml" ContentType="application/vnd.openxmlformats-officedocument.presentationml.slideMaster+xml"/>
  <Override PartName="/ppt/slideLayouts/slideLayout280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90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0.xml" ContentType="application/vnd.openxmlformats-officedocument.theme+xml"/>
  <Override PartName="/ppt/slideLayouts/slideLayout703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600.xml" ContentType="application/vnd.openxmlformats-officedocument.presentationml.slideLayout+xml"/>
  <Override PartName="/ppt/slideMasters/slideMaster102.xml" ContentType="application/vnd.openxmlformats-officedocument.presentationml.slideMaster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slideLayouts/slideLayout177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206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685.xml" ContentType="application/vnd.openxmlformats-officedocument.presentationml.slideLayout+xml"/>
  <Override PartName="/ppt/slideLayouts/slideLayout1701.xml" ContentType="application/vnd.openxmlformats-officedocument.presentationml.slideLayout+xml"/>
  <Override PartName="/ppt/slideLayouts/slideLayout2250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871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Layouts/slideLayout482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56.xml" ContentType="application/vnd.openxmlformats-officedocument.theme+xml"/>
  <Override PartName="/ppt/slideLayouts/slideLayout1616.xml" ContentType="application/vnd.openxmlformats-officedocument.presentationml.slideLayout+xml"/>
  <Override PartName="/ppt/slideLayouts/slideLayout2165.xml" ContentType="application/vnd.openxmlformats-officedocument.presentationml.slideLayout+xml"/>
  <Override PartName="/ppt/slideLayouts/slideLayout23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786.xml" ContentType="application/vnd.openxmlformats-officedocument.presentationml.slideLayout+xml"/>
  <Override PartName="/ppt/slideLayouts/slideLayout180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theme/theme113.xml" ContentType="application/vnd.openxmlformats-officedocument.theme+xml"/>
  <Override PartName="/ppt/slideLayouts/slideLayout197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480.xml" ContentType="application/vnd.openxmlformats-officedocument.presentationml.slideLayout+xml"/>
  <Override PartName="/ppt/slideLayouts/slideLayout1717.xml" ContentType="application/vnd.openxmlformats-officedocument.presentationml.slideLayout+xml"/>
  <Override PartName="/ppt/slideLayouts/slideLayout1903.xml" ContentType="application/vnd.openxmlformats-officedocument.presentationml.slideLayout+xml"/>
  <Override PartName="/ppt/slideLayouts/slideLayout2266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887.xml" ContentType="application/vnd.openxmlformats-officedocument.presentationml.slideLayout+xml"/>
  <Override PartName="/ppt/theme/theme4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818.xml" ContentType="application/vnd.openxmlformats-officedocument.presentationml.slideLayout+xml"/>
  <Override PartName="/ppt/slideLayouts/slideLayout23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1496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theme/theme129.xml" ContentType="application/vnd.openxmlformats-officedocument.theme+xml"/>
  <Override PartName="/ppt/slideLayouts/slideLayout1988.xml" ContentType="application/vnd.openxmlformats-officedocument.presentationml.slideLayout+xml"/>
  <Override PartName="/ppt/slideLayouts/slideLayout20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8.xml" ContentType="application/vnd.openxmlformats-officedocument.theme+xml"/>
  <Override PartName="/ppt/slideLayouts/slideLayout45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682.xml" ContentType="application/vnd.openxmlformats-officedocument.presentationml.slideLayout+xml"/>
  <Override PartName="/ppt/slideLayouts/slideLayout1919.xml" ContentType="application/vnd.openxmlformats-officedocument.presentationml.slideLayout+xml"/>
  <Override PartName="/ppt/theme/theme154.xml" ContentType="application/vnd.openxmlformats-officedocument.theme+xml"/>
  <Override PartName="/ppt/slideLayouts/slideLayout2137.xml" ContentType="application/vnd.openxmlformats-officedocument.presentationml.slideLayout+xml"/>
  <Override PartName="/ppt/slideLayouts/slideLayout2323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293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613.xml" ContentType="application/vnd.openxmlformats-officedocument.presentationml.slideLayout+xml"/>
  <Override PartName="/ppt/slideLayouts/slideLayout1758.xml" ContentType="application/vnd.openxmlformats-officedocument.presentationml.slideLayout+xml"/>
  <Override PartName="/ppt/slideLayouts/slideLayout2162.xml" ContentType="application/vnd.openxmlformats-officedocument.presentationml.slideLayout+xml"/>
  <Override PartName="/ppt/slideMasters/slideMaster115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Layouts/slideLayout902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slideLayouts/slideLayout194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theme/theme110.xml" ContentType="application/vnd.openxmlformats-officedocument.theme+xml"/>
  <Override PartName="/ppt/slideLayouts/slideLayout1783.xml" ContentType="application/vnd.openxmlformats-officedocument.presentationml.slideLayout+xml"/>
  <Override PartName="/ppt/slideLayouts/slideLayout2238.xml" ContentType="application/vnd.openxmlformats-officedocument.presentationml.slideLayout+xml"/>
  <Override PartName="/ppt/slideLayouts/slideLayout2424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714.xml" ContentType="application/vnd.openxmlformats-officedocument.presentationml.slideLayout+xml"/>
  <Override PartName="/ppt/slideLayouts/slideLayout1859.xml" ContentType="application/vnd.openxmlformats-officedocument.presentationml.slideLayout+xml"/>
  <Override PartName="/ppt/slideLayouts/slideLayout2077.xml" ContentType="application/vnd.openxmlformats-officedocument.presentationml.slideLayout+xml"/>
  <Override PartName="/ppt/slideLayouts/slideLayout2263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698.xml" ContentType="application/vnd.openxmlformats-officedocument.presentationml.slideLayout+xml"/>
  <Override PartName="/ppt/slideLayouts/slideLayout1884.xml" ContentType="application/vnd.openxmlformats-officedocument.presentationml.slideLayout+xml"/>
  <Override PartName="/ppt/slideLayouts/slideLayout1900.xml" ContentType="application/vnd.openxmlformats-officedocument.presentationml.slideLayout+xml"/>
  <Override PartName="/ppt/slideLayouts/slideLayout2008.xml" ContentType="application/vnd.openxmlformats-officedocument.presentationml.slideLayout+xml"/>
  <Override PartName="/ppt/slideLayouts/slideLayout2339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theme/theme69.xml" ContentType="application/vnd.openxmlformats-officedocument.theme+xml"/>
  <Override PartName="/ppt/slideLayouts/slideLayout106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slideLayouts/slideLayout1629.xml" ContentType="application/vnd.openxmlformats-officedocument.presentationml.slideLayout+xml"/>
  <Override PartName="/ppt/slideLayouts/slideLayout2178.xml" ContentType="application/vnd.openxmlformats-officedocument.presentationml.slideLayout+xml"/>
  <Override PartName="/ppt/theme/theme1.xml" ContentType="application/vnd.openxmlformats-officedocument.theme+xml"/>
  <Override PartName="/ppt/slideLayouts/slideLayout681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slideLayouts/slideLayout1799.xml" ContentType="application/vnd.openxmlformats-officedocument.presentationml.slideLayout+xml"/>
  <Override PartName="/ppt/slideLayouts/slideLayout1815.xml" ContentType="application/vnd.openxmlformats-officedocument.presentationml.slideLayout+xml"/>
  <Override PartName="/ppt/slideLayouts/slideLayout2033.xml" ContentType="application/vnd.openxmlformats-officedocument.presentationml.slideLayout+xml"/>
  <Override PartName="/ppt/slideLayouts/slideLayout2364.xml" ContentType="application/vnd.openxmlformats-officedocument.presentationml.slideLayout+xml"/>
  <Override PartName="/ppt/slideMasters/slideMaster73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943.xml" ContentType="application/vnd.openxmlformats-officedocument.presentationml.slideLayout+xml"/>
  <Override PartName="/ppt/theme/theme94.xml" ContentType="application/vnd.openxmlformats-officedocument.theme+xml"/>
  <Override PartName="/ppt/slideLayouts/slideLayout1323.xml" ContentType="application/vnd.openxmlformats-officedocument.presentationml.slideLayout+xml"/>
  <Override PartName="/ppt/slideLayouts/slideLayout1654.xml" ContentType="application/vnd.openxmlformats-officedocument.presentationml.slideLayout+xml"/>
  <Override PartName="/ppt/theme/theme126.xml" ContentType="application/vnd.openxmlformats-officedocument.theme+xml"/>
  <Override PartName="/ppt/slideLayouts/slideLayout1840.xml" ContentType="application/vnd.openxmlformats-officedocument.presentationml.slideLayout+xml"/>
  <Override PartName="/ppt/slideLayouts/slideLayout1985.xml" ContentType="application/vnd.openxmlformats-officedocument.presentationml.slideLayout+xml"/>
  <Override PartName="/ppt/slideLayouts/slideLayout210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2134.xml" ContentType="application/vnd.openxmlformats-officedocument.presentationml.slideLayout+xml"/>
  <Override PartName="/ppt/slideLayouts/slideLayout227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569.xml" ContentType="application/vnd.openxmlformats-officedocument.presentationml.slideLayout+xml"/>
  <Override PartName="/ppt/slideLayouts/slideLayout1916.xml" ContentType="application/vnd.openxmlformats-officedocument.presentationml.slideLayout+xml"/>
  <Override PartName="/ppt/theme/theme151.xml" ContentType="application/vnd.openxmlformats-officedocument.theme+xml"/>
  <Override PartName="/ppt/slideLayouts/slideLayout2320.xml" ContentType="application/vnd.openxmlformats-officedocument.presentationml.slideLayout+xml"/>
  <Override PartName="/ppt/slideMasters/slideMaster112.xml" ContentType="application/vnd.openxmlformats-officedocument.presentationml.slideMaster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slideLayouts/slideLayout1755.xml" ContentType="application/vnd.openxmlformats-officedocument.presentationml.slideLayout+xml"/>
  <Override PartName="/ppt/slideLayouts/slideLayout1941.xml" ContentType="application/vnd.openxmlformats-officedocument.presentationml.slideLayout+xml"/>
  <Override PartName="/ppt/slideLayouts/slideLayout204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Layouts/slideLayout22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780.xml" ContentType="application/vnd.openxmlformats-officedocument.presentationml.slideLayout+xml"/>
  <Override PartName="/ppt/slideLayouts/slideLayout2235.xml" ContentType="application/vnd.openxmlformats-officedocument.presentationml.slideLayout+xml"/>
  <Override PartName="/ppt/slideMasters/slideMaster89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856.xml" ContentType="application/vnd.openxmlformats-officedocument.presentationml.slideLayout+xml"/>
  <Override PartName="/ppt/slideLayouts/slideLayout2074.xml" ContentType="application/vnd.openxmlformats-officedocument.presentationml.slideLayout+xml"/>
  <Override PartName="/ppt/slideLayouts/slideLayout2421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695.xml" ContentType="application/vnd.openxmlformats-officedocument.presentationml.slideLayout+xml"/>
  <Override PartName="/ppt/slideLayouts/slideLayout1711.xml" ContentType="application/vnd.openxmlformats-officedocument.presentationml.slideLayout+xml"/>
  <Override PartName="/ppt/slideLayouts/slideLayout2005.xml" ContentType="application/vnd.openxmlformats-officedocument.presentationml.slideLayout+xml"/>
  <Override PartName="/ppt/slideLayouts/slideLayout22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slideLayouts/slideLayout1881.xml" ContentType="application/vnd.openxmlformats-officedocument.presentationml.slideLayout+xml"/>
  <Override PartName="/ppt/theme/theme167.xml" ContentType="application/vnd.openxmlformats-officedocument.theme+xml"/>
  <Override PartName="/ppt/slideLayouts/slideLayout2336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915.xml" ContentType="application/vnd.openxmlformats-officedocument.presentationml.slideLayout+xml"/>
  <Override PartName="/ppt/theme/theme66.xml" ContentType="application/vnd.openxmlformats-officedocument.theme+xml"/>
  <Override PartName="/ppt/slideLayouts/slideLayout1134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626.xml" ContentType="application/vnd.openxmlformats-officedocument.presentationml.slideLayout+xml"/>
  <Override PartName="/ppt/slideLayouts/slideLayout1812.xml" ContentType="application/vnd.openxmlformats-officedocument.presentationml.slideLayout+xml"/>
  <Override PartName="/ppt/slideLayouts/slideLayout1957.xml" ContentType="application/vnd.openxmlformats-officedocument.presentationml.slideLayout+xml"/>
  <Override PartName="/ppt/slideLayouts/slideLayout2030.xml" ContentType="application/vnd.openxmlformats-officedocument.presentationml.slideLayout+xml"/>
  <Override PartName="/ppt/slideLayouts/slideLayout2175.xml" ContentType="application/vnd.openxmlformats-officedocument.presentationml.slideLayout+xml"/>
  <Override PartName="/ppt/slideLayouts/slideLayout2361.xml" ContentType="application/vnd.openxmlformats-officedocument.presentationml.slideLayout+xml"/>
  <Override PartName="/ppt/slideMasters/slideMaster70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899.xml" ContentType="application/vnd.openxmlformats-officedocument.presentationml.slideLayout+xml"/>
  <Override PartName="/ppt/theme/theme91.xml" ContentType="application/vnd.openxmlformats-officedocument.theme+xml"/>
  <Override PartName="/ppt/slideLayouts/slideLayout1320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651.xml" ContentType="application/vnd.openxmlformats-officedocument.presentationml.slideLayout+xml"/>
  <Override PartName="/ppt/slideLayouts/slideLayout1796.xml" ContentType="application/vnd.openxmlformats-officedocument.presentationml.slideLayout+xml"/>
  <Override PartName="/ppt/slideLayouts/slideLayout1982.xml" ContentType="application/vnd.openxmlformats-officedocument.presentationml.slideLayout+xml"/>
  <Override PartName="/ppt/slideLayouts/slideLayout2106.xml" ContentType="application/vnd.openxmlformats-officedocument.presentationml.slideLayout+xml"/>
  <Override PartName="/ppt/slideMasters/slideMaster153.xml" ContentType="application/vnd.openxmlformats-officedocument.presentationml.slideMaster+xml"/>
  <Override PartName="/ppt/slideLayouts/slideLayout26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theme/theme123.xml" ContentType="application/vnd.openxmlformats-officedocument.theme+xml"/>
  <Override PartName="/ppt/slideLayouts/slideLayout1727.xml" ContentType="application/vnd.openxmlformats-officedocument.presentationml.slideLayout+xml"/>
  <Override PartName="/ppt/slideLayouts/slideLayout2276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566.xml" ContentType="application/vnd.openxmlformats-officedocument.presentationml.slideLayout+xml"/>
  <Override PartName="/ppt/slideLayouts/slideLayout1913.xml" ContentType="application/vnd.openxmlformats-officedocument.presentationml.slideLayout+xml"/>
  <Override PartName="/ppt/slideLayouts/slideLayout213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752.xml" ContentType="application/vnd.openxmlformats-officedocument.presentationml.slideLayout+xml"/>
  <Override PartName="/ppt/slideLayouts/slideLayout1897.xml" ContentType="application/vnd.openxmlformats-officedocument.presentationml.slideLayout+xml"/>
  <Override PartName="/ppt/slideLayouts/slideLayout220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828.xml" ContentType="application/vnd.openxmlformats-officedocument.presentationml.slideLayout+xml"/>
  <Override PartName="/ppt/slideLayouts/slideLayout2046.xml" ContentType="application/vnd.openxmlformats-officedocument.presentationml.slideLayout+xml"/>
  <Override PartName="/ppt/slideLayouts/slideLayout2232.xml" ContentType="application/vnd.openxmlformats-officedocument.presentationml.slideLayout+xml"/>
  <Override PartName="/ppt/slideLayouts/slideLayout23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667.xml" ContentType="application/vnd.openxmlformats-officedocument.presentationml.slideLayout+xml"/>
  <Override PartName="/ppt/theme/theme139.xml" ContentType="application/vnd.openxmlformats-officedocument.theme+xml"/>
  <Override PartName="/ppt/slideLayouts/slideLayout1998.xml" ContentType="application/vnd.openxmlformats-officedocument.presentationml.slideLayout+xml"/>
  <Override PartName="/ppt/slideLayouts/slideLayout2071.xml" ContentType="application/vnd.openxmlformats-officedocument.presentationml.slideLayout+xml"/>
  <Override PartName="/ppt/slideMasters/slideMaster169.xml" ContentType="application/vnd.openxmlformats-officedocument.presentationml.slideMaster+xml"/>
  <Override PartName="/ppt/slideLayouts/slideLayout133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853.xml" ContentType="application/vnd.openxmlformats-officedocument.presentationml.slideLayout+xml"/>
  <Override PartName="/ppt/slideLayouts/slideLayout230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38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692.xml" ContentType="application/vnd.openxmlformats-officedocument.presentationml.slideLayout+xml"/>
  <Override PartName="/ppt/slideLayouts/slideLayout1929.xml" ContentType="application/vnd.openxmlformats-officedocument.presentationml.slideLayout+xml"/>
  <Override PartName="/ppt/slideLayouts/slideLayout2002.xml" ContentType="application/vnd.openxmlformats-officedocument.presentationml.slideLayout+xml"/>
  <Override PartName="/ppt/slideLayouts/slideLayout2147.xml" ContentType="application/vnd.openxmlformats-officedocument.presentationml.slideLayout+xml"/>
  <Override PartName="/ppt/theme/theme164.xml" ContentType="application/vnd.openxmlformats-officedocument.theme+xml"/>
  <Override PartName="/ppt/slideLayouts/slideLayout233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3.xml" ContentType="application/vnd.openxmlformats-officedocument.theme+xml"/>
  <Override PartName="/ppt/slideLayouts/slideLayout1437.xml" ContentType="application/vnd.openxmlformats-officedocument.presentationml.slideLayout+xml"/>
  <Override PartName="/ppt/slideLayouts/slideLayout1623.xml" ContentType="application/vnd.openxmlformats-officedocument.presentationml.slideLayout+xml"/>
  <Override PartName="/ppt/slideLayouts/slideLayout1768.xml" ContentType="application/vnd.openxmlformats-officedocument.presentationml.slideLayout+xml"/>
  <Override PartName="/ppt/slideLayouts/slideLayout1954.xml" ContentType="application/vnd.openxmlformats-officedocument.presentationml.slideLayout+xml"/>
  <Override PartName="/ppt/slideLayouts/slideLayout2172.xml" ContentType="application/vnd.openxmlformats-officedocument.presentationml.slideLayout+xml"/>
  <Override PartName="/ppt/slideLayouts/slideLayout2409.xml" ContentType="application/vnd.openxmlformats-officedocument.presentationml.slideLayout+xml"/>
  <Override PartName="/ppt/slideMasters/slideMaster125.xml" ContentType="application/vnd.openxmlformats-officedocument.presentationml.slideMaster+xml"/>
  <Override PartName="/ppt/slideLayouts/slideLayout234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slideLayouts/slideLayout1793.xml" ContentType="application/vnd.openxmlformats-officedocument.presentationml.slideLayout+xml"/>
  <Override PartName="/ppt/slideLayouts/slideLayout2248.xml" ContentType="application/vnd.openxmlformats-officedocument.presentationml.slideLayout+xml"/>
  <Override PartName="/ppt/slideMasters/slideMaster150.xml" ContentType="application/vnd.openxmlformats-officedocument.presentationml.slideMaster+xml"/>
  <Override PartName="/ppt/slideLayouts/slideLayout42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theme/theme120.xml" ContentType="application/vnd.openxmlformats-officedocument.theme+xml"/>
  <Override PartName="/ppt/slideLayouts/slideLayout1869.xml" ContentType="application/vnd.openxmlformats-officedocument.presentationml.slideLayout+xml"/>
  <Override PartName="/ppt/slideLayouts/slideLayout2087.xml" ContentType="application/vnd.openxmlformats-officedocument.presentationml.slideLayout+xml"/>
  <Override PartName="/ppt/slideLayouts/slideLayout210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724.xml" ContentType="application/vnd.openxmlformats-officedocument.presentationml.slideLayout+xml"/>
  <Override PartName="/ppt/slideLayouts/slideLayout1910.xml" ContentType="application/vnd.openxmlformats-officedocument.presentationml.slideLayout+xml"/>
  <Override PartName="/ppt/slideLayouts/slideLayout227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894.xml" ContentType="application/vnd.openxmlformats-officedocument.presentationml.slideLayout+xml"/>
  <Override PartName="/ppt/slideLayouts/slideLayout2018.xml" ContentType="application/vnd.openxmlformats-officedocument.presentationml.slideLayout+xml"/>
  <Override PartName="/ppt/slideLayouts/slideLayout2204.xml" ContentType="application/vnd.openxmlformats-officedocument.presentationml.slideLayout+xml"/>
  <Override PartName="/ppt/slideLayouts/slideLayout2349.xml" ContentType="application/vnd.openxmlformats-officedocument.presentationml.slideLayout+xml"/>
  <Override PartName="/ppt/slideMasters/slideMaster58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theme/theme79.xml" ContentType="application/vnd.openxmlformats-officedocument.theme+xml"/>
  <Override PartName="/ppt/slideLayouts/slideLayout1308.xml" ContentType="application/vnd.openxmlformats-officedocument.presentationml.slideLayout+xml"/>
  <Override PartName="/ppt/slideLayouts/slideLayout1639.xml" ContentType="application/vnd.openxmlformats-officedocument.presentationml.slideLayout+xml"/>
  <Override PartName="/ppt/slideLayouts/slideLayout2043.xml" ContentType="application/vnd.openxmlformats-officedocument.presentationml.slideLayout+xml"/>
  <Override PartName="/ppt/slideLayouts/slideLayout2188.xml" ContentType="application/vnd.openxmlformats-officedocument.presentationml.slideLayout+xml"/>
  <Override PartName="/ppt/slideLayouts/slideLayout237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825.xml" ContentType="application/vnd.openxmlformats-officedocument.presentationml.slideLayout+xml"/>
  <Override PartName="/ppt/slideLayouts/slideLayout2119.xml" ContentType="application/vnd.openxmlformats-officedocument.presentationml.slideLayout+xml"/>
  <Override PartName="/ppt/slideMasters/slideMaster83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664.xml" ContentType="application/vnd.openxmlformats-officedocument.presentationml.slideLayout+xml"/>
  <Override PartName="/ppt/slideLayouts/slideLayout1850.xml" ContentType="application/vnd.openxmlformats-officedocument.presentationml.slideLayout+xml"/>
  <Override PartName="/ppt/theme/theme136.xml" ContentType="application/vnd.openxmlformats-officedocument.theme+xml"/>
  <Override PartName="/ppt/slideLayouts/slideLayout1995.xml" ContentType="application/vnd.openxmlformats-officedocument.presentationml.slideLayout+xml"/>
  <Override PartName="/ppt/slideLayouts/slideLayout230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3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35.xml" ContentType="application/vnd.openxmlformats-officedocument.theme+xml"/>
  <Override PartName="/ppt/slideLayouts/slideLayout792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926.xml" ContentType="application/vnd.openxmlformats-officedocument.presentationml.slideLayout+xml"/>
  <Override PartName="/ppt/slideLayouts/slideLayout2144.xml" ContentType="application/vnd.openxmlformats-officedocument.presentationml.slideLayout+xml"/>
  <Override PartName="/ppt/theme/theme161.xml" ContentType="application/vnd.openxmlformats-officedocument.theme+xml"/>
  <Override PartName="/ppt/slideLayouts/slideLayout228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579.xml" ContentType="application/vnd.openxmlformats-officedocument.presentationml.slideLayout+xml"/>
  <Override PartName="/ppt/slideLayouts/slideLayout1765.xml" ContentType="application/vnd.openxmlformats-officedocument.presentationml.slideLayout+xml"/>
  <Override PartName="/ppt/slideLayouts/slideLayout2330.xml" ContentType="application/vnd.openxmlformats-officedocument.presentationml.slideLayout+xml"/>
  <Override PartName="/ppt/slideMasters/slideMaster122.xml" ContentType="application/vnd.openxmlformats-officedocument.presentationml.slideMaster+xml"/>
  <Override PartName="/ppt/slideLayouts/slideLayout231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723.xml" ContentType="application/vnd.openxmlformats-officedocument.presentationml.slideLayout+xml"/>
  <Override PartName="/ppt/theme/theme60.xml" ContentType="application/vnd.openxmlformats-officedocument.theme+xml"/>
  <Override PartName="/ppt/slideLayouts/slideLayout1273.xml" ContentType="application/vnd.openxmlformats-officedocument.presentationml.slideLayout+xml"/>
  <Override PartName="/ppt/slideLayouts/slideLayout1620.xml" ContentType="application/vnd.openxmlformats-officedocument.presentationml.slideLayout+xml"/>
  <Override PartName="/ppt/slideLayouts/slideLayout1951.xml" ContentType="application/vnd.openxmlformats-officedocument.presentationml.slideLayout+xml"/>
  <Override PartName="/ppt/slideLayouts/slideLayout2059.xml" ContentType="application/vnd.openxmlformats-officedocument.presentationml.slideLayout+xml"/>
  <Override PartName="/ppt/slideLayouts/slideLayout2406.xml" ContentType="application/vnd.openxmlformats-officedocument.presentationml.slideLayout+xml"/>
  <Override PartName="/ppt/slideMasters/slideMaster99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790.xml" ContentType="application/vnd.openxmlformats-officedocument.presentationml.slideLayout+xml"/>
  <Override PartName="/ppt/slideLayouts/slideLayout2100.xml" ContentType="application/vnd.openxmlformats-officedocument.presentationml.slideLayout+xml"/>
  <Override PartName="/ppt/slideLayouts/slideLayout2245.xml" ContentType="application/vnd.openxmlformats-officedocument.presentationml.slideLayout+xml"/>
  <Override PartName="/ppt/slideLayouts/slideLayout2431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1535.xml" ContentType="application/vnd.openxmlformats-officedocument.presentationml.slideLayout+xml"/>
  <Override PartName="/ppt/slideLayouts/slideLayout1721.xml" ContentType="application/vnd.openxmlformats-officedocument.presentationml.slideLayout+xml"/>
  <Override PartName="/ppt/slideLayouts/slideLayout2084.xml" ContentType="application/vnd.openxmlformats-officedocument.presentationml.slideLayout+xml"/>
  <Override PartName="/ppt/slideLayouts/slideLayout2270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891.xml" ContentType="application/vnd.openxmlformats-officedocument.presentationml.slideLayout+xml"/>
  <Override PartName="/ppt/slideLayouts/slideLayout2015.xml" ContentType="application/vnd.openxmlformats-officedocument.presentationml.slideLayout+xml"/>
  <Override PartName="/ppt/slideMasters/slideMaster55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1636.xml" ContentType="application/vnd.openxmlformats-officedocument.presentationml.slideLayout+xml"/>
  <Override PartName="/ppt/slideLayouts/slideLayout2185.xml" ContentType="application/vnd.openxmlformats-officedocument.presentationml.slideLayout+xml"/>
  <Override PartName="/ppt/slideLayouts/slideLayout2201.xml" ContentType="application/vnd.openxmlformats-officedocument.presentationml.slideLayout+xml"/>
  <Override PartName="/ppt/slideMasters/slideMaster138.xml" ContentType="application/vnd.openxmlformats-officedocument.presentationml.slideMaster+xml"/>
  <Override PartName="/ppt/slideLayouts/slideLayout247.xml" ContentType="application/vnd.openxmlformats-officedocument.presentationml.slideLayout+xml"/>
  <Override PartName="/ppt/slideLayouts/slideLayout925.xml" ContentType="application/vnd.openxmlformats-officedocument.presentationml.slideLayout+xml"/>
  <Override PartName="/ppt/theme/theme76.xml" ContentType="application/vnd.openxmlformats-officedocument.theme+xml"/>
  <Override PartName="/ppt/slideLayouts/slideLayout1144.xml" ContentType="application/vnd.openxmlformats-officedocument.presentationml.slideLayout+xml"/>
  <Override PartName="/ppt/slideLayouts/slideLayout1822.xml" ContentType="application/vnd.openxmlformats-officedocument.presentationml.slideLayout+xml"/>
  <Override PartName="/ppt/slideLayouts/slideLayout2371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theme/theme133.xml" ContentType="application/vnd.openxmlformats-officedocument.theme+xml"/>
  <Override PartName="/ppt/slideLayouts/slideLayout1992.xml" ContentType="application/vnd.openxmlformats-officedocument.presentationml.slideLayout+xml"/>
  <Override PartName="/ppt/slideLayouts/slideLayout2116.xml" ContentType="application/vnd.openxmlformats-officedocument.presentationml.slideLayout+xml"/>
  <Override PartName="/ppt/slideLayouts/slideLayout2302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737.xml" ContentType="application/vnd.openxmlformats-officedocument.presentationml.slideLayout+xml"/>
  <Override PartName="/ppt/slideLayouts/slideLayout2286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92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2217.xml" ContentType="application/vnd.openxmlformats-officedocument.presentationml.slideLayout+xml"/>
  <Override PartName="/ppt/slideLayouts/slideLayout2403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1838.xml" ContentType="application/vnd.openxmlformats-officedocument.presentationml.slideLayout+xml"/>
  <Override PartName="/ppt/slideLayouts/slideLayout238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theme/theme149.xml" ContentType="application/vnd.openxmlformats-officedocument.theme+xml"/>
  <Override PartName="/ppt/slideLayouts/slideLayout2081.xml" ContentType="application/vnd.openxmlformats-officedocument.presentationml.slideLayout+xml"/>
  <Override PartName="/ppt/slideLayouts/slideLayout2318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939.xml" ContentType="application/vnd.openxmlformats-officedocument.presentationml.slideLayout+xml"/>
  <Override PartName="/ppt/slideLayouts/slideLayout2012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Layouts/slideLayout736.xml" ContentType="application/vnd.openxmlformats-officedocument.presentationml.slideLayout+xml"/>
  <Override PartName="/ppt/slideLayouts/slideLayout922.xml" ContentType="application/vnd.openxmlformats-officedocument.presentationml.slideLayout+xml"/>
  <Override PartName="/ppt/theme/theme73.xml" ContentType="application/vnd.openxmlformats-officedocument.theme+xml"/>
  <Override PartName="/ppt/slideLayouts/slideLayout1633.xml" ContentType="application/vnd.openxmlformats-officedocument.presentationml.slideLayout+xml"/>
  <Override PartName="/ppt/slideLayouts/slideLayout2182.xml" ContentType="application/vnd.openxmlformats-officedocument.presentationml.slideLayout+xml"/>
  <Override PartName="/ppt/slideLayouts/slideLayout2419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2113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theme/theme130.xml" ContentType="application/vnd.openxmlformats-officedocument.theme+xml"/>
  <Override PartName="/ppt/slideLayouts/slideLayout2097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734.xml" ContentType="application/vnd.openxmlformats-officedocument.presentationml.slideLayout+xml"/>
  <Override PartName="/ppt/slideLayouts/slideLayout1920.xml" ContentType="application/vnd.openxmlformats-officedocument.presentationml.slideLayout+xml"/>
  <Override PartName="/ppt/slideLayouts/slideLayout2028.xml" ContentType="application/vnd.openxmlformats-officedocument.presentationml.slideLayout+xml"/>
  <Override PartName="/ppt/slideLayouts/slideLayout228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31.xml" ContentType="application/vnd.openxmlformats-officedocument.presentationml.slideLayout+xml"/>
  <Override PartName="/ppt/slideLayouts/slideLayout2214.xml" ContentType="application/vnd.openxmlformats-officedocument.presentationml.slideLayout+xml"/>
  <Override PartName="/ppt/slideMasters/slideMaster68.xml" ContentType="application/vnd.openxmlformats-officedocument.presentationml.slideMaster+xml"/>
  <Override PartName="/ppt/slideLayouts/slideLayout938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theme/theme89.xml" ContentType="application/vnd.openxmlformats-officedocument.theme+xml"/>
  <Override PartName="/ppt/slideLayouts/slideLayout1649.xml" ContentType="application/vnd.openxmlformats-officedocument.presentationml.slideLayout+xml"/>
  <Override PartName="/ppt/slideLayouts/slideLayout1835.xml" ContentType="application/vnd.openxmlformats-officedocument.presentationml.slideLayout+xml"/>
  <Override PartName="/ppt/slideLayouts/slideLayout2198.xml" ContentType="application/vnd.openxmlformats-officedocument.presentationml.slideLayout+xml"/>
  <Override PartName="/ppt/slideLayouts/slideLayout2384.xml" ContentType="application/vnd.openxmlformats-officedocument.presentationml.slideLayout+xml"/>
  <Override PartName="/ppt/slideLayouts/slideLayout240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212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632.xml" ContentType="application/vnd.openxmlformats-officedocument.presentationml.slideLayout+xml"/>
  <Override PartName="/ppt/theme/theme146.xml" ContentType="application/vnd.openxmlformats-officedocument.theme+xml"/>
  <Override PartName="/ppt/slideLayouts/slideLayout2299.xml" ContentType="application/vnd.openxmlformats-officedocument.presentationml.slideLayout+xml"/>
  <Override PartName="/ppt/slideLayouts/slideLayout2315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93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630.xml" ContentType="application/vnd.openxmlformats-officedocument.presentationml.slideLayout+xml"/>
  <Override PartName="/ppt/slideLayouts/slideLayout2416.xml" ContentType="application/vnd.openxmlformats-officedocument.presentationml.slideLayout+xml"/>
  <Override PartName="/ppt/slideMasters/slideMaster132.xml" ContentType="application/vnd.openxmlformats-officedocument.presentationml.slideMaster+xml"/>
  <Override PartName="/ppt/slideLayouts/slideLayout241.xml" ContentType="application/vnd.openxmlformats-officedocument.presentationml.slideLayout+xml"/>
  <Override PartName="/ppt/theme/theme7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slideLayouts/slideLayout2094.xml" ContentType="application/vnd.openxmlformats-officedocument.presentationml.slideLayout+xml"/>
  <Override PartName="/ppt/slideLayouts/slideLayout2110.xml" ContentType="application/vnd.openxmlformats-officedocument.presentationml.slideLayout+xml"/>
  <Override PartName="/ppt/diagrams/drawing5.xml" ContentType="application/vnd.ms-office.drawingml.diagramDrawing+xml"/>
  <Override PartName="/ppt/slideLayouts/slideLayout156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731.xml" ContentType="application/vnd.openxmlformats-officedocument.presentationml.slideLayout+xml"/>
  <Override PartName="/ppt/slideLayouts/slideLayout228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42.xml" ContentType="application/vnd.openxmlformats-officedocument.presentationml.slideLayout+xml"/>
  <Override PartName="/ppt/slideLayouts/slideLayout2025.xml" ContentType="application/vnd.openxmlformats-officedocument.presentationml.slideLayout+xml"/>
  <Override PartName="/ppt/slideLayouts/slideLayout2211.xml" ContentType="application/vnd.openxmlformats-officedocument.presentationml.slideLayout+xml"/>
  <Override PartName="/ppt/slideMasters/slideMaster65.xml" ContentType="application/vnd.openxmlformats-officedocument.presentationml.slideMaster+xml"/>
  <Override PartName="/ppt/slideLayouts/slideLayout749.xml" ContentType="application/vnd.openxmlformats-officedocument.presentationml.slideLayout+xml"/>
  <Override PartName="/ppt/theme/theme86.xml" ContentType="application/vnd.openxmlformats-officedocument.theme+xml"/>
  <Override PartName="/ppt/slideLayouts/slideLayout1646.xml" ContentType="application/vnd.openxmlformats-officedocument.presentationml.slideLayout+xml"/>
  <Override PartName="/ppt/slideLayouts/slideLayout2195.xml" ContentType="application/vnd.openxmlformats-officedocument.presentationml.slideLayout+xml"/>
  <Override PartName="/ppt/slideMasters/slideMaster148.xml" ContentType="application/vnd.openxmlformats-officedocument.presentationml.slideMaster+xml"/>
  <Override PartName="/ppt/slideLayouts/slideLayout257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832.xml" ContentType="application/vnd.openxmlformats-officedocument.presentationml.slideLayout+xml"/>
  <Override PartName="/ppt/slideLayouts/slideLayout2381.xml" ContentType="application/vnd.openxmlformats-officedocument.presentationml.slideLayout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theme/theme143.xml" ContentType="application/vnd.openxmlformats-officedocument.theme+xml"/>
  <Override PartName="/ppt/slideLayouts/slideLayout2126.xml" ContentType="application/vnd.openxmlformats-officedocument.presentationml.slideLayout+xml"/>
  <Override PartName="/ppt/slideLayouts/slideLayout2312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747.xml" ContentType="application/vnd.openxmlformats-officedocument.presentationml.slideLayout+xml"/>
  <Override PartName="/ppt/slideLayouts/slideLayout1933.xml" ContentType="application/vnd.openxmlformats-officedocument.presentationml.slideLayout+xml"/>
  <Override PartName="/ppt/slideLayouts/slideLayout2296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2227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2397.xml" ContentType="application/vnd.openxmlformats-officedocument.presentationml.slideLayout+xml"/>
  <Override PartName="/ppt/slideLayouts/slideLayout2413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848.xml" ContentType="application/vnd.openxmlformats-officedocument.presentationml.slideLayout+xml"/>
  <Override PartName="/ppt/diagrams/drawing2.xml" ContentType="application/vnd.ms-office.drawingml.diagramDrawing+xml"/>
  <Override PartName="/ppt/slideLayouts/slideLayout75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2091.xml" ContentType="application/vnd.openxmlformats-officedocument.presentationml.slideLayout+xml"/>
  <Override PartName="/ppt/theme/theme159.xml" ContentType="application/vnd.openxmlformats-officedocument.theme+xml"/>
  <Override PartName="/ppt/slideLayouts/slideLayout2328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949.xml" ContentType="application/vnd.openxmlformats-officedocument.presentationml.slideLayout+xml"/>
  <Override PartName="/ppt/slideLayouts/slideLayout2022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slideMasters/slideMaster62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Layouts/slideLayout254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932.xml" ContentType="application/vnd.openxmlformats-officedocument.presentationml.slideLayout+xml"/>
  <Override PartName="/ppt/theme/theme83.xml" ContentType="application/vnd.openxmlformats-officedocument.theme+xml"/>
  <Override PartName="/ppt/slideLayouts/slideLayout1151.xml" ContentType="application/vnd.openxmlformats-officedocument.presentationml.slideLayout+xml"/>
  <Override PartName="/ppt/slideLayouts/slideLayout1643.xml" ContentType="application/vnd.openxmlformats-officedocument.presentationml.slideLayout+xml"/>
  <Override PartName="/ppt/slideLayouts/slideLayout2192.xml" ContentType="application/vnd.openxmlformats-officedocument.presentationml.slideLayout+xml"/>
  <Override PartName="/ppt/slideLayouts/slideLayout2429.xml" ContentType="application/vnd.openxmlformats-officedocument.presentationml.slideLayout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theme/theme140.xml" ContentType="application/vnd.openxmlformats-officedocument.theme+xml"/>
  <Override PartName="/ppt/slideLayouts/slideLayout2123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744.xml" ContentType="application/vnd.openxmlformats-officedocument.presentationml.slideLayout+xml"/>
  <Override PartName="/ppt/slideLayouts/slideLayout2293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930.xml" ContentType="application/vnd.openxmlformats-officedocument.presentationml.slideLayout+xml"/>
  <Override PartName="/ppt/slideLayouts/slideLayout2038.xml" ContentType="application/vnd.openxmlformats-officedocument.presentationml.slideLayout+xml"/>
  <Override PartName="/ppt/slideMasters/slideMaster78.xml" ContentType="application/vnd.openxmlformats-officedocument.presentationml.slideMaster+xml"/>
  <Override PartName="/ppt/slideLayouts/slideLayout541.xml" ContentType="application/vnd.openxmlformats-officedocument.presentationml.slideLayout+xml"/>
  <Override PartName="/ppt/slideLayouts/slideLayout1659.xml" ContentType="application/vnd.openxmlformats-officedocument.presentationml.slideLayout+xml"/>
  <Override PartName="/ppt/slideLayouts/slideLayout2224.xml" ContentType="application/vnd.openxmlformats-officedocument.presentationml.slideLayout+xml"/>
  <Override PartName="/ppt/slideLayouts/slideLayout2410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theme/theme99.xml" ContentType="application/vnd.openxmlformats-officedocument.theme+xml"/>
  <Override PartName="/ppt/slideLayouts/slideLayout1845.xml" ContentType="application/vnd.openxmlformats-officedocument.presentationml.slideLayout+xml"/>
  <Override PartName="/ppt/slideLayouts/slideLayout239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theme/theme156.xml" ContentType="application/vnd.openxmlformats-officedocument.theme+xml"/>
  <Override PartName="/ppt/slideLayouts/slideLayout2139.xml" ContentType="application/vnd.openxmlformats-officedocument.presentationml.slideLayout+xml"/>
  <Override PartName="/ppt/slideLayouts/slideLayout232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94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Layouts/slideLayout743.xml" ContentType="application/vnd.openxmlformats-officedocument.presentationml.slideLayout+xml"/>
  <Override PartName="/ppt/theme/theme80.xml" ContentType="application/vnd.openxmlformats-officedocument.theme+xml"/>
  <Override PartName="/ppt/slideLayouts/slideLayout1640.xml" ContentType="application/vnd.openxmlformats-officedocument.presentationml.slideLayout+xml"/>
  <Override PartName="/ppt/slideLayouts/slideLayout2426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120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65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741.xml" ContentType="application/vnd.openxmlformats-officedocument.presentationml.slideLayout+xml"/>
  <Override PartName="/ppt/slideLayouts/slideLayout2290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2035.xml" ContentType="application/vnd.openxmlformats-officedocument.presentationml.slideLayout+xml"/>
  <Override PartName="/ppt/slideLayouts/slideLayout2221.xml" ContentType="application/vnd.openxmlformats-officedocument.presentationml.slideLayout+xml"/>
  <Override PartName="/ppt/slideMasters/slideMaster75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Layouts/slideLayout759.xml" ContentType="application/vnd.openxmlformats-officedocument.presentationml.slideLayout+xml"/>
  <Override PartName="/ppt/slideLayouts/slideLayout945.xml" ContentType="application/vnd.openxmlformats-officedocument.presentationml.slideLayout+xml"/>
  <Override PartName="/ppt/theme/theme96.xml" ContentType="application/vnd.openxmlformats-officedocument.theme+xml"/>
  <Override PartName="/ppt/slideLayouts/slideLayout1656.xml" ContentType="application/vnd.openxmlformats-officedocument.presentationml.slideLayout+xml"/>
  <Override PartName="/ppt/slideLayouts/slideLayout1842.xml" ContentType="application/vnd.openxmlformats-officedocument.presentationml.slideLayout+xml"/>
  <Override PartName="/ppt/slideLayouts/slideLayout2391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2136.xml" ContentType="application/vnd.openxmlformats-officedocument.presentationml.slideLayout+xml"/>
  <Override PartName="/ppt/theme/theme27.xml" ContentType="application/vnd.openxmlformats-officedocument.theme+xml"/>
  <Override PartName="/ppt/theme/theme153.xml" ContentType="application/vnd.openxmlformats-officedocument.theme+xml"/>
  <Override PartName="/ppt/slideLayouts/slideLayout2322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757.xml" ContentType="application/vnd.openxmlformats-officedocument.presentationml.slideLayout+xml"/>
  <Override PartName="/ppt/slideLayouts/slideLayout1943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554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slideLayouts/slideLayout2237.xml" ContentType="application/vnd.openxmlformats-officedocument.presentationml.slideLayout+xml"/>
  <Override PartName="/ppt/slideLayouts/slideLayout1858.xml" ContentType="application/vnd.openxmlformats-officedocument.presentationml.slideLayout+xml"/>
  <Override PartName="/ppt/slideLayouts/slideLayout242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theme/theme169.xml" ContentType="application/vnd.openxmlformats-officedocument.theme+xml"/>
  <Override PartName="/ppt/slideLayouts/slideLayout233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59.xml" ContentType="application/vnd.openxmlformats-officedocument.presentationml.slideLayout+xml"/>
  <Override PartName="/ppt/slideLayouts/slideLayout2032.xml" ContentType="application/vnd.openxmlformats-officedocument.presentationml.slideLayout+xml"/>
  <Override PartName="/ppt/slideMasters/slideMaster72.xml" ContentType="application/vnd.openxmlformats-officedocument.presentationml.slideMaster+xml"/>
  <Override PartName="/ppt/slideLayouts/slideLayout756.xml" ContentType="application/vnd.openxmlformats-officedocument.presentationml.slideLayout+xml"/>
  <Override PartName="/ppt/theme/theme93.xml" ContentType="application/vnd.openxmlformats-officedocument.theme+xml"/>
  <Override PartName="/ppt/slideLayouts/slideLayout1467.xml" ContentType="application/vnd.openxmlformats-officedocument.presentationml.slideLayout+xml"/>
  <Override PartName="/ppt/slideLayouts/slideLayout1653.xml" ContentType="application/vnd.openxmlformats-officedocument.presentationml.slideLayout+xml"/>
  <Override PartName="/ppt/slideMasters/slideMaster155.xml" ContentType="application/vnd.openxmlformats-officedocument.presentationml.slideMaster+xml"/>
  <Override PartName="/ppt/slideLayouts/slideLayout264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theme/theme24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1568.xml" ContentType="application/vnd.openxmlformats-officedocument.presentationml.slideLayout+xml"/>
  <Override PartName="/ppt/theme/theme150.xml" ContentType="application/vnd.openxmlformats-officedocument.theme+xml"/>
  <Override PartName="/ppt/slideLayouts/slideLayout2133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754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6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940.xml" ContentType="application/vnd.openxmlformats-officedocument.presentationml.slideLayout+xml"/>
  <Override PartName="/ppt/slideLayouts/slideLayout2048.xml" ContentType="application/vnd.openxmlformats-officedocument.presentationml.slideLayout+xml"/>
  <Override PartName="/ppt/slideLayouts/slideLayout2234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Layouts/slideLayout1007.xml" ContentType="application/vnd.openxmlformats-officedocument.presentationml.slideLayout+xml"/>
  <Override PartName="/ppt/slideLayouts/slideLayout1669.xml" ContentType="application/vnd.openxmlformats-officedocument.presentationml.slideLayout+xml"/>
  <Override PartName="/ppt/slideLayouts/slideLayout2420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855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2149.xml" ContentType="application/vnd.openxmlformats-officedocument.presentationml.slideLayout+xml"/>
  <Override PartName="/ppt/theme/theme166.xml" ContentType="application/vnd.openxmlformats-officedocument.theme+xml"/>
  <Override PartName="/ppt/slideLayouts/slideLayout233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95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Masters/slideMaster152.xml" ContentType="application/vnd.openxmlformats-officedocument.presentationml.slideMaster+xml"/>
  <Override PartName="/ppt/slideLayouts/slideLayout753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theme/theme90.xml" ContentType="application/vnd.openxmlformats-officedocument.theme+xml"/>
  <Override PartName="/ppt/slideLayouts/slideLayout16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slideLayouts/slideLayout1379.xml" ContentType="application/vnd.openxmlformats-officedocument.presentationml.slideLayout+xml"/>
  <Override PartName="/ppt/slideLayouts/slideLayout213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slideLayouts/slideLayout1751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204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2231.xml" ContentType="application/vnd.openxmlformats-officedocument.presentationml.slideLayout+xml"/>
  <Override PartName="/ppt/slideMasters/slideMaster85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Layouts/slideLayout277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666.xml" ContentType="application/vnd.openxmlformats-officedocument.presentationml.slideLayout+xml"/>
  <Override PartName="/ppt/slideLayouts/slideLayout1852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Layouts/slideLayout463.xml" ContentType="application/vnd.openxmlformats-officedocument.presentationml.slideLayout+xml"/>
  <Override PartName="/ppt/theme/theme37.xml" ContentType="application/vnd.openxmlformats-officedocument.theme+xml"/>
  <Override PartName="/ppt/slideLayouts/slideLayout1360.xml" ContentType="application/vnd.openxmlformats-officedocument.presentationml.slideLayout+xml"/>
  <Override PartName="/ppt/slideLayouts/slideLayout2146.xml" ContentType="application/vnd.openxmlformats-officedocument.presentationml.slideLayout+xml"/>
  <Override PartName="/ppt/theme/theme163.xml" ContentType="application/vnd.openxmlformats-officedocument.theme+xml"/>
  <Override PartName="/ppt/slides/slide11.xml" ContentType="application/vnd.openxmlformats-officedocument.presentationml.slide+xml"/>
  <Override PartName="/ppt/slideLayouts/slideLayout20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767.xml" ContentType="application/vnd.openxmlformats-officedocument.presentationml.slideLayout+xml"/>
  <Override PartName="/ppt/slideLayouts/slideLayout23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95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slideLayouts/slideLayout2247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86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2348.xml" ContentType="application/vnd.openxmlformats-officedocument.presentationml.slideLayout+xml"/>
  <Override PartName="/ppt/theme/theme179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969.xml" ContentType="application/vnd.openxmlformats-officedocument.presentationml.slideLayout+xml"/>
  <Override PartName="/ppt/slideLayouts/slideLayout2042.xml" ContentType="application/vnd.openxmlformats-officedocument.presentationml.slideLayout+xml"/>
  <Override PartName="/ppt/slideMasters/slideMaster82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Layouts/slideLayout104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66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214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theme/theme34.xml" ContentType="application/vnd.openxmlformats-officedocument.theme+xml"/>
  <Override PartName="/ppt/slideLayouts/slideLayout1102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theme/theme16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764.xml" ContentType="application/vnd.openxmlformats-officedocument.presentationml.slideLayout+xml"/>
  <Override PartName="/ppt/slideLayouts/slideLayout1950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2058.xml" ContentType="application/vnd.openxmlformats-officedocument.presentationml.slideLayout+xml"/>
  <Override PartName="/ppt/slideLayouts/slideLayout2244.xml" ContentType="application/vnd.openxmlformats-officedocument.presentationml.slideLayout+xml"/>
  <Override PartName="/ppt/slideMasters/slideMaster98.xml" ContentType="application/vnd.openxmlformats-officedocument.presentationml.slideMaster+xml"/>
  <Override PartName="/ppt/slideLayouts/slideLayout306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679.xml" ContentType="application/vnd.openxmlformats-officedocument.presentationml.slideLayout+xml"/>
  <Override PartName="/ppt/slideLayouts/slideLayout1865.xml" ContentType="application/vnd.openxmlformats-officedocument.presentationml.slideLayout+xml"/>
  <Override PartName="/ppt/slideLayouts/slideLayout2430.xml" ContentType="application/vnd.openxmlformats-officedocument.presentationml.slideLayout+xml"/>
  <Override PartName="/ppt/diagrams/quickStyle5.xml" ContentType="application/vnd.openxmlformats-officedocument.drawingml.diagramStyle+xml"/>
  <Override PartName="/ppt/slideMasters/slideMaster29.xml" ContentType="application/vnd.openxmlformats-officedocument.presentationml.slideMaster+xml"/>
  <Override PartName="/ppt/slideLayouts/slideLayout47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215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2345.xml" ContentType="application/vnd.openxmlformats-officedocument.presentationml.slideLayout+xml"/>
  <Override PartName="/ppt/theme/theme17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theme/theme107.xml" ContentType="application/vnd.openxmlformats-officedocument.theme+xml"/>
  <Override PartName="/ppt/slideLayouts/slideLayout196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slideLayouts/slideLayout1660.xml" ContentType="application/vnd.openxmlformats-officedocument.presentationml.slideLayout+xml"/>
  <Override PartName="/ppt/slideMasters/slideMaster162.xml" ContentType="application/vnd.openxmlformats-officedocument.presentationml.slideMaster+xml"/>
  <Override PartName="/ppt/slideLayouts/slideLayout271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1389.xml" ContentType="application/vnd.openxmlformats-officedocument.presentationml.slideLayout+xml"/>
  <Override PartName="/ppt/slideLayouts/slideLayout2140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76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2055.xml" ContentType="application/vnd.openxmlformats-officedocument.presentationml.slideLayout+xml"/>
  <Override PartName="/ppt/slideMasters/slideMaster95.xml" ContentType="application/vnd.openxmlformats-officedocument.presentationml.slideMaster+xml"/>
  <Override PartName="/ppt/slideLayouts/slideLayout117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676.xml" ContentType="application/vnd.openxmlformats-officedocument.presentationml.slideLayout+xml"/>
  <Override PartName="/ppt/slideLayouts/slideLayout2241.xml" ContentType="application/vnd.openxmlformats-officedocument.presentationml.slideLayout+xml"/>
  <Override PartName="/ppt/diagrams/quickStyle2.xml" ContentType="application/vnd.openxmlformats-officedocument.drawingml.diagramStyle+xml"/>
  <Override PartName="/ppt/slideMasters/slideMaster178.xml" ContentType="application/vnd.openxmlformats-officedocument.presentationml.slideMaster+xml"/>
  <Override PartName="/ppt/slideLayouts/slideLayout287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862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1370.xml" ContentType="application/vnd.openxmlformats-officedocument.presentationml.slideLayout+xml"/>
  <Override PartName="/ppt/slideLayouts/slideLayout1607.xml" ContentType="application/vnd.openxmlformats-officedocument.presentationml.slideLayout+xml"/>
  <Override PartName="/ppt/slideLayouts/slideLayout2156.xml" ContentType="application/vnd.openxmlformats-officedocument.presentationml.slideLayout+xml"/>
  <Override PartName="/ppt/slideLayouts/slideLayout2342.xml" ContentType="application/vnd.openxmlformats-officedocument.presentationml.slideLayout+xml"/>
  <Override PartName="/ppt/theme/theme17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777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388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theme/theme104.xml" ContentType="application/vnd.openxmlformats-officedocument.theme+xml"/>
  <Override PartName="/ppt/slideLayouts/slideLayout1471.xml" ContentType="application/vnd.openxmlformats-officedocument.presentationml.slideLayout+xml"/>
  <Override PartName="/ppt/slideLayouts/slideLayout1708.xml" ContentType="application/vnd.openxmlformats-officedocument.presentationml.slideLayout+xml"/>
  <Override PartName="/ppt/slideLayouts/slideLayout1963.xml" ContentType="application/vnd.openxmlformats-officedocument.presentationml.slideLayout+xml"/>
  <Override PartName="/ppt/slideLayouts/slideLayout2257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87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809.xml" ContentType="application/vnd.openxmlformats-officedocument.presentationml.slideLayout+xml"/>
  <Override PartName="/ppt/slideLayouts/slideLayout23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979.xml" ContentType="application/vnd.openxmlformats-officedocument.presentationml.slideLayout+xml"/>
  <Override PartName="/ppt/slideLayouts/slideLayout205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Masters/slideMaster92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Layouts/slideLayout300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1673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84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707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604.xml" ContentType="application/vnd.openxmlformats-officedocument.presentationml.slideLayout+xml"/>
  <Override PartName="/ppt/slideLayouts/slideLayout2153.xml" ContentType="application/vnd.openxmlformats-officedocument.presentationml.slideLayout+xml"/>
  <Override PartName="/ppt/slideMasters/slideMaster106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774.xml" ContentType="application/vnd.openxmlformats-officedocument.presentationml.slideLayout+xml"/>
  <Override PartName="/ppt/theme/theme170.xml" ContentType="application/vnd.openxmlformats-officedocument.theme+xml"/>
  <Override PartName="/ppt/diagrams/layout2.xml" ContentType="application/vnd.openxmlformats-officedocument.drawingml.diagramLayout+xml"/>
  <Override PartName="/ppt/slideLayouts/slideLayout199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theme/theme101.xml" ContentType="application/vnd.openxmlformats-officedocument.theme+xml"/>
  <Override PartName="/ppt/slideLayouts/slideLayout1519.xml" ContentType="application/vnd.openxmlformats-officedocument.presentationml.slideLayout+xml"/>
  <Override PartName="/ppt/slideLayouts/slideLayout1960.xml" ContentType="application/vnd.openxmlformats-officedocument.presentationml.slideLayout+xml"/>
  <Override PartName="/ppt/slideLayouts/slideLayout2068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705.xml" ContentType="application/vnd.openxmlformats-officedocument.presentationml.slideLayout+xml"/>
  <Override PartName="/ppt/slideLayouts/slideLayout2254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689.xml" ContentType="application/vnd.openxmlformats-officedocument.presentationml.slideLayout+xml"/>
  <Override PartName="/ppt/slideLayouts/slideLayout1875.xml" ContentType="application/vnd.openxmlformats-officedocument.presentationml.slideLayout+xml"/>
  <Override PartName="/ppt/slideMasters/slideMaster39.xml" ContentType="application/vnd.openxmlformats-officedocument.presentationml.slideMaster+xml"/>
  <Override PartName="/ppt/slideLayouts/slideLayout486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216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806.xml" ContentType="application/vnd.openxmlformats-officedocument.presentationml.slideLayout+xml"/>
  <Override PartName="/ppt/slideLayouts/slideLayout235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theme/theme117.xml" ContentType="application/vnd.openxmlformats-officedocument.theme+xml"/>
  <Override PartName="/ppt/slideLayouts/slideLayout1976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slideLayouts/slideLayout1670.xml" ContentType="application/vnd.openxmlformats-officedocument.presentationml.slideLayout+xml"/>
  <Override PartName="/ppt/slideLayouts/slideLayout1907.xml" ContentType="application/vnd.openxmlformats-officedocument.presentationml.slideLayout+xml"/>
  <Override PartName="/ppt/slideMasters/slideMaster172.xml" ContentType="application/vnd.openxmlformats-officedocument.presentationml.slideMaster+xml"/>
  <Override PartName="/ppt/slideLayouts/slideLayout28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Masters/slideMaster103.xml" ContentType="application/vnd.openxmlformats-officedocument.presentationml.slideMaster+xml"/>
  <Override PartName="/ppt/theme/theme8.xml" ContentType="application/vnd.openxmlformats-officedocument.theme+xml"/>
  <Override PartName="/ppt/theme/theme41.xml" ContentType="application/vnd.openxmlformats-officedocument.theme+xml"/>
  <Override PartName="/ppt/slideLayouts/slideLayout68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601.xml" ContentType="application/vnd.openxmlformats-officedocument.presentationml.slideLayout+xml"/>
  <Override PartName="/ppt/slideLayouts/slideLayout2150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77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702.xml" ContentType="application/vnd.openxmlformats-officedocument.presentationml.slideLayout+xml"/>
  <Override PartName="/ppt/slideLayouts/slideLayout2065.xml" ContentType="application/vnd.openxmlformats-officedocument.presentationml.slideLayout+xml"/>
  <Override PartName="/ppt/slideLayouts/slideLayout2251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68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872.xml" ContentType="application/vnd.openxmlformats-officedocument.presentationml.slideLayout+xml"/>
  <Override PartName="/ppt/slideLayouts/slideLayout2166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Layouts/slideLayout228.xml" ContentType="application/vnd.openxmlformats-officedocument.presentationml.slideLayout+xml"/>
  <Override PartName="/ppt/theme/theme57.xml" ContentType="application/vnd.openxmlformats-officedocument.theme+xml"/>
  <Override PartName="/ppt/slideLayouts/slideLayout906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617.xml" ContentType="application/vnd.openxmlformats-officedocument.presentationml.slideLayout+xml"/>
  <Override PartName="/ppt/slideLayouts/slideLayout1803.xml" ContentType="application/vnd.openxmlformats-officedocument.presentationml.slideLayout+xml"/>
  <Override PartName="/ppt/slideLayouts/slideLayout23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theme/theme114.xml" ContentType="application/vnd.openxmlformats-officedocument.theme+xml"/>
  <Override PartName="/ppt/slideLayouts/slideLayout1787.xml" ContentType="application/vnd.openxmlformats-officedocument.presentationml.slideLayout+xml"/>
  <Override PartName="/ppt/slideLayouts/slideLayout197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718.xml" ContentType="application/vnd.openxmlformats-officedocument.presentationml.slideLayout+xml"/>
  <Override PartName="/ppt/slideLayouts/slideLayout2267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888.xml" ContentType="application/vnd.openxmlformats-officedocument.presentationml.slideLayout+xml"/>
  <Override PartName="/ppt/slideLayouts/slideLayout1904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Masters/slideMaster100.xml" ContentType="application/vnd.openxmlformats-officedocument.presentationml.slideMaster+xml"/>
  <Override PartName="/ppt/theme/theme5.xml" ContentType="application/vnd.openxmlformats-officedocument.theme+xml"/>
  <Override PartName="/ppt/slideLayouts/slideLayout685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819.xml" ContentType="application/vnd.openxmlformats-officedocument.presentationml.slideLayout+xml"/>
  <Override PartName="/ppt/slideLayouts/slideLayout236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989.xml" ContentType="application/vnd.openxmlformats-officedocument.presentationml.slideLayout+xml"/>
  <Override PartName="/ppt/slideLayouts/slideLayout206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68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Layouts/slideLayout480.xml" ContentType="application/vnd.openxmlformats-officedocument.presentationml.slideLayout+xml"/>
  <Override PartName="/ppt/slideLayouts/slideLayout717.xml" ContentType="application/vnd.openxmlformats-officedocument.presentationml.slideLayout+xml"/>
  <Override PartName="/ppt/theme/theme54.xml" ContentType="application/vnd.openxmlformats-officedocument.theme+xml"/>
  <Override PartName="/ppt/slideLayouts/slideLayout1614.xml" ContentType="application/vnd.openxmlformats-officedocument.presentationml.slideLayout+xml"/>
  <Override PartName="/ppt/slideLayouts/slideLayout1800.xml" ContentType="application/vnd.openxmlformats-officedocument.presentationml.slideLayout+xml"/>
  <Override PartName="/ppt/slideLayouts/slideLayout2163.xml" ContentType="application/vnd.openxmlformats-officedocument.presentationml.slideLayout+xml"/>
  <Override PartName="/ppt/theme/theme18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slideLayouts/slideLayout178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theme/theme111.xml" ContentType="application/vnd.openxmlformats-officedocument.theme+xml"/>
  <Override PartName="/ppt/slideLayouts/slideLayout1970.xml" ContentType="application/vnd.openxmlformats-officedocument.presentationml.slideLayout+xml"/>
  <Override PartName="/ppt/slideLayouts/slideLayout2078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699.xml" ContentType="application/vnd.openxmlformats-officedocument.presentationml.slideLayout+xml"/>
  <Override PartName="/ppt/slideLayouts/slideLayout1715.xml" ContentType="application/vnd.openxmlformats-officedocument.presentationml.slideLayout+xml"/>
  <Override PartName="/ppt/slideLayouts/slideLayout1901.xml" ContentType="application/vnd.openxmlformats-officedocument.presentationml.slideLayout+xml"/>
  <Override PartName="/ppt/slideLayouts/slideLayout2264.xml" ContentType="application/vnd.openxmlformats-officedocument.presentationml.slideLayout+xml"/>
  <Override PartName="/ppt/diagrams/colors4.xml" ContentType="application/vnd.openxmlformats-officedocument.drawingml.diagramColors+xml"/>
  <Override PartName="/ppt/slideLayouts/slideLayout512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1885.xml" ContentType="application/vnd.openxmlformats-officedocument.presentationml.slideLayout+xml"/>
  <Override PartName="/ppt/slideLayouts/slideLayout2009.xml" ContentType="application/vnd.openxmlformats-officedocument.presentationml.slideLayout+xml"/>
  <Override PartName="/ppt/slideMasters/slideMaster49.xml" ContentType="application/vnd.openxmlformats-officedocument.presentationml.slideMaster+xml"/>
  <Override PartName="/ppt/theme/theme2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816.xml" ContentType="application/vnd.openxmlformats-officedocument.presentationml.slideLayout+xml"/>
  <Override PartName="/ppt/slideLayouts/slideLayout2179.xml" ContentType="application/vnd.openxmlformats-officedocument.presentationml.slideLayout+xml"/>
  <Override PartName="/ppt/slideLayouts/slideLayout236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324.xml" ContentType="application/vnd.openxmlformats-officedocument.presentationml.slideLayout+xml"/>
  <Default Extension="emf" ContentType="image/x-emf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theme/theme127.xml" ContentType="application/vnd.openxmlformats-officedocument.theme+xml"/>
  <Override PartName="/ppt/slideLayouts/slideLayout198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680.xml" ContentType="application/vnd.openxmlformats-officedocument.presentationml.slideLayout+xml"/>
  <Override PartName="/ppt/slideLayouts/slideLayout1917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slideLayouts/slideLayout1611.xml" ContentType="application/vnd.openxmlformats-officedocument.presentationml.slideLayout+xml"/>
  <Override PartName="/ppt/slideLayouts/slideLayout2160.xml" ContentType="application/vnd.openxmlformats-officedocument.presentationml.slideLayout+xml"/>
  <Override PartName="/ppt/slideMasters/slideMaster113.xml" ContentType="application/vnd.openxmlformats-officedocument.presentationml.slideMaster+xml"/>
  <Override PartName="/ppt/slideLayouts/slideLayout222.xml" ContentType="application/vnd.openxmlformats-officedocument.presentationml.slideLayout+xml"/>
  <Override PartName="/ppt/slideLayouts/slideLayout698.xml" ContentType="application/vnd.openxmlformats-officedocument.presentationml.slideLayout+xml"/>
  <Override PartName="/ppt/theme/theme51.xml" ContentType="application/vnd.openxmlformats-officedocument.theme+xml"/>
  <Override PartName="/ppt/slideLayouts/slideLayout900.xml" ContentType="application/vnd.openxmlformats-officedocument.presentationml.slideLayout+xml"/>
  <Override PartName="/ppt/slideLayouts/slideLayout159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1781.xml" ContentType="application/vnd.openxmlformats-officedocument.presentationml.slideLayout+xml"/>
  <Override PartName="/ppt/slideLayouts/slideLayout207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712.xml" ContentType="application/vnd.openxmlformats-officedocument.presentationml.slideLayout+xml"/>
  <Override PartName="/ppt/slideLayouts/slideLayout2261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23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696.xml" ContentType="application/vnd.openxmlformats-officedocument.presentationml.slideLayout+xml"/>
  <Override PartName="/ppt/slideLayouts/slideLayout1882.xml" ContentType="application/vnd.openxmlformats-officedocument.presentationml.slideLayout+xml"/>
  <Override PartName="/ppt/slideLayouts/slideLayout2006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493.xml" ContentType="application/vnd.openxmlformats-officedocument.presentationml.slideLayout+xml"/>
  <Override PartName="/ppt/theme/theme67.xml" ContentType="application/vnd.openxmlformats-officedocument.theme+xml"/>
  <Override PartName="/ppt/slideLayouts/slideLayout1390.xml" ContentType="application/vnd.openxmlformats-officedocument.presentationml.slideLayout+xml"/>
  <Override PartName="/ppt/slideLayouts/slideLayout1627.xml" ContentType="application/vnd.openxmlformats-officedocument.presentationml.slideLayout+xml"/>
  <Override PartName="/ppt/slideLayouts/slideLayout2176.xml" ContentType="application/vnd.openxmlformats-officedocument.presentationml.slideLayout+xml"/>
  <Override PartName="/ppt/slideMasters/slideMaster129.xml" ContentType="application/vnd.openxmlformats-officedocument.presentationml.slideMaster+xml"/>
  <Override PartName="/ppt/slideLayouts/slideLayout238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797.xml" ContentType="application/vnd.openxmlformats-officedocument.presentationml.slideLayout+xml"/>
  <Override PartName="/ppt/slideLayouts/slideLayout1813.xml" ContentType="application/vnd.openxmlformats-officedocument.presentationml.slideLayout+xml"/>
  <Override PartName="/ppt/slideLayouts/slideLayout236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theme/theme124.xml" ContentType="application/vnd.openxmlformats-officedocument.theme+xml"/>
  <Override PartName="/ppt/slideLayouts/slideLayout1983.xml" ContentType="application/vnd.openxmlformats-officedocument.presentationml.slideLayout+xml"/>
  <Override PartName="/ppt/slideLayouts/slideLayout210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1491.xml" ContentType="application/vnd.openxmlformats-officedocument.presentationml.slideLayout+xml"/>
  <Override PartName="/ppt/slideLayouts/slideLayout1728.xml" ContentType="application/vnd.openxmlformats-officedocument.presentationml.slideLayout+xml"/>
  <Override PartName="/ppt/slideLayouts/slideLayout1914.xml" ContentType="application/vnd.openxmlformats-officedocument.presentationml.slideLayout+xml"/>
  <Override PartName="/ppt/slideLayouts/slideLayout2277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898.xml" ContentType="application/vnd.openxmlformats-officedocument.presentationml.slideLayout+xml"/>
  <Override PartName="/ppt/slideLayouts/slideLayout2208.xml" ContentType="application/vnd.openxmlformats-officedocument.presentationml.slideLayout+xml"/>
  <Override PartName="/ppt/slideMasters/slideMaster110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829.xml" ContentType="application/vnd.openxmlformats-officedocument.presentationml.slideLayout+xml"/>
  <Override PartName="/ppt/slideLayouts/slideLayout237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999.xml" ContentType="application/vnd.openxmlformats-officedocument.presentationml.slideLayout+xml"/>
  <Override PartName="/ppt/slideLayouts/slideLayout2072.xml" ContentType="application/vnd.openxmlformats-officedocument.presentationml.slideLayout+xml"/>
  <Override PartName="/ppt/slideLayouts/slideLayout2309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693.xml" ContentType="application/vnd.openxmlformats-officedocument.presentationml.slideLayout+xml"/>
  <Override PartName="/ppt/slideLayouts/slideLayout2003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Layouts/slideLayout235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727.xml" ContentType="application/vnd.openxmlformats-officedocument.presentationml.slideLayout+xml"/>
  <Override PartName="/ppt/theme/theme64.xml" ContentType="application/vnd.openxmlformats-officedocument.theme+xml"/>
  <Override PartName="/ppt/slideLayouts/slideLayout913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624.xml" ContentType="application/vnd.openxmlformats-officedocument.presentationml.slideLayout+xml"/>
  <Override PartName="/ppt/slideLayouts/slideLayout1810.xml" ContentType="application/vnd.openxmlformats-officedocument.presentationml.slideLayout+xml"/>
  <Override PartName="/ppt/slideLayouts/slideLayout2173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1794.xml" ContentType="application/vnd.openxmlformats-officedocument.presentationml.slideLayout+xml"/>
  <Override PartName="/ppt/slideLayouts/slideLayout1980.xml" ContentType="application/vnd.openxmlformats-officedocument.presentationml.slideLayout+xml"/>
  <Override PartName="/ppt/slideLayouts/slideLayout210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theme/theme121.xml" ContentType="application/vnd.openxmlformats-officedocument.theme+xml"/>
  <Override PartName="/ppt/slideLayouts/slideLayout1725.xml" ContentType="application/vnd.openxmlformats-officedocument.presentationml.slideLayout+xml"/>
  <Override PartName="/ppt/slideLayouts/slideLayout2088.xml" ContentType="application/vnd.openxmlformats-officedocument.presentationml.slideLayout+xml"/>
  <Override PartName="/ppt/slideLayouts/slideLayout2274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911.xml" ContentType="application/vnd.openxmlformats-officedocument.presentationml.slideLayout+xml"/>
  <Override PartName="/ppt/slideLayouts/slideLayout201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1895.xml" ContentType="application/vnd.openxmlformats-officedocument.presentationml.slideLayout+xml"/>
  <Override PartName="/ppt/slideLayouts/slideLayout2189.xml" ContentType="application/vnd.openxmlformats-officedocument.presentationml.slideLayout+xml"/>
  <Override PartName="/ppt/slideLayouts/slideLayout2205.xml" ContentType="application/vnd.openxmlformats-officedocument.presentationml.slideLayout+xml"/>
  <Override PartName="/ppt/slideMasters/slideMaster59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826.xml" ContentType="application/vnd.openxmlformats-officedocument.presentationml.slideLayout+xml"/>
  <Override PartName="/ppt/slideLayouts/slideLayout237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theme/theme137.xml" ContentType="application/vnd.openxmlformats-officedocument.theme+xml"/>
  <Override PartName="/ppt/slideLayouts/slideLayout199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306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690.xml" ContentType="application/vnd.openxmlformats-officedocument.presentationml.slideLayout+xml"/>
  <Override PartName="/ppt/slideLayouts/slideLayout1927.xml" ContentType="application/vnd.openxmlformats-officedocument.presentationml.slideLayout+xml"/>
  <Override PartName="/ppt/slideLayouts/slideLayout2000.xml" ContentType="application/vnd.openxmlformats-officedocument.presentationml.slideLayout+xml"/>
  <Override PartName="/ppt/slideMasters/slideMaster40.xml" ContentType="application/vnd.openxmlformats-officedocument.presentationml.slideMaster+xml"/>
  <Override PartName="/ppt/slideLayouts/slideLayout538.xml" ContentType="application/vnd.openxmlformats-officedocument.presentationml.slideLayout+xml"/>
  <Override PartName="/ppt/slideLayouts/slideLayout724.xml" ContentType="application/vnd.openxmlformats-officedocument.presentationml.slideLayout+xml"/>
  <Override PartName="/ppt/theme/theme61.xml" ContentType="application/vnd.openxmlformats-officedocument.theme+xml"/>
  <Override PartName="/ppt/slideLayouts/slideLayout1435.xml" ContentType="application/vnd.openxmlformats-officedocument.presentationml.slideLayout+xml"/>
  <Override PartName="/ppt/slideLayouts/slideLayout1621.xml" ContentType="application/vnd.openxmlformats-officedocument.presentationml.slideLayout+xml"/>
  <Override PartName="/ppt/slideLayouts/slideLayout2170.xml" ContentType="application/vnd.openxmlformats-officedocument.presentationml.slideLayout+xml"/>
  <Override PartName="/ppt/slideLayouts/slideLayout2407.xml" ContentType="application/vnd.openxmlformats-officedocument.presentationml.slideLayout+xml"/>
  <Override PartName="/ppt/slideMasters/slideMaster123.xml" ContentType="application/vnd.openxmlformats-officedocument.presentationml.slideMaster+xml"/>
  <Override PartName="/ppt/slideLayouts/slideLayout232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179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2085.xml" ContentType="application/vnd.openxmlformats-officedocument.presentationml.slideLayout+xml"/>
  <Override PartName="/ppt/slideLayouts/slideLayout2101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722.xml" ContentType="application/vnd.openxmlformats-officedocument.presentationml.slideLayout+xml"/>
  <Override PartName="/ppt/slideLayouts/slideLayout2271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892.xml" ContentType="application/vnd.openxmlformats-officedocument.presentationml.slideLayout+xml"/>
  <Override PartName="/ppt/slideLayouts/slideLayout2016.xml" ContentType="application/vnd.openxmlformats-officedocument.presentationml.slideLayout+xml"/>
  <Override PartName="/ppt/slideLayouts/slideLayout2202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77.xml" ContentType="application/vnd.openxmlformats-officedocument.theme+xml"/>
  <Override PartName="/ppt/slideLayouts/slideLayout1637.xml" ContentType="application/vnd.openxmlformats-officedocument.presentationml.slideLayout+xml"/>
  <Override PartName="/ppt/slideLayouts/slideLayout1823.xml" ContentType="application/vnd.openxmlformats-officedocument.presentationml.slideLayout+xml"/>
  <Override PartName="/ppt/slideLayouts/slideLayout2186.xml" ContentType="application/vnd.openxmlformats-officedocument.presentationml.slideLayout+xml"/>
  <Override PartName="/ppt/slideLayouts/slideLayout2372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211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134.xml" ContentType="application/vnd.openxmlformats-officedocument.theme+xml"/>
  <Override PartName="/ppt/slideLayouts/slideLayout1993.xml" ContentType="application/vnd.openxmlformats-officedocument.presentationml.slideLayout+xml"/>
  <Override PartName="/ppt/slideLayouts/slideLayout2303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738.xml" ContentType="application/vnd.openxmlformats-officedocument.presentationml.slideLayout+xml"/>
  <Override PartName="/ppt/slideLayouts/slideLayout1924.xml" ContentType="application/vnd.openxmlformats-officedocument.presentationml.slideLayout+xml"/>
  <Override PartName="/ppt/slideLayouts/slideLayout2287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2218.xml" ContentType="application/vnd.openxmlformats-officedocument.presentationml.slideLayout+xml"/>
  <Override PartName="/ppt/slideMasters/slideMaster120.xml" ContentType="application/vnd.openxmlformats-officedocument.presentationml.slideMaster+xml"/>
  <Override PartName="/ppt/slideLayouts/slideLayout721.xml" ContentType="application/vnd.openxmlformats-officedocument.presentationml.slideLayout+xml"/>
  <Override PartName="/ppt/slideLayouts/slideLayout1839.xml" ContentType="application/vnd.openxmlformats-officedocument.presentationml.slideLayout+xml"/>
  <Override PartName="/ppt/slideLayouts/slideLayout2388.xml" ContentType="application/vnd.openxmlformats-officedocument.presentationml.slideLayout+xml"/>
  <Override PartName="/ppt/slideLayouts/slideLayout24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slideLayouts/slideLayout2082.xml" ContentType="application/vnd.openxmlformats-officedocument.presentationml.slideLayout+xml"/>
  <Override PartName="/ppt/slideLayouts/slideLayout231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2013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Layouts/slideLayout73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634.xml" ContentType="application/vnd.openxmlformats-officedocument.presentationml.slideLayout+xml"/>
  <Override PartName="/ppt/slideLayouts/slideLayout2183.xml" ContentType="application/vnd.openxmlformats-officedocument.presentationml.slideLayout+xml"/>
  <Override PartName="/ppt/slideMasters/slideMaster136.xml" ContentType="application/vnd.openxmlformats-officedocument.presentationml.slideMaster+xml"/>
  <Override PartName="/ppt/slideLayouts/slideLayout245.xml" ContentType="application/vnd.openxmlformats-officedocument.presentationml.slideLayout+xml"/>
  <Override PartName="/ppt/slideLayouts/slideLayout923.xml" ContentType="application/vnd.openxmlformats-officedocument.presentationml.slideLayout+xml"/>
  <Override PartName="/ppt/theme/theme74.xml" ContentType="application/vnd.openxmlformats-officedocument.theme+xml"/>
  <Override PartName="/ppt/slideLayouts/slideLayout1142.xml" ContentType="application/vnd.openxmlformats-officedocument.presentationml.slideLayout+xml"/>
  <Override PartName="/ppt/slideLayouts/slideLayout182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131.xml" ContentType="application/vnd.openxmlformats-officedocument.theme+xml"/>
  <Override PartName="/ppt/slideLayouts/slideLayout1990.xml" ContentType="application/vnd.openxmlformats-officedocument.presentationml.slideLayout+xml"/>
  <Override PartName="/ppt/slideLayouts/slideLayout2098.xml" ContentType="application/vnd.openxmlformats-officedocument.presentationml.slideLayout+xml"/>
  <Override PartName="/ppt/slideLayouts/slideLayout2114.xml" ContentType="application/vnd.openxmlformats-officedocument.presentationml.slideLayout+xml"/>
  <Override PartName="/ppt/slideLayouts/slideLayout2300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735.xml" ContentType="application/vnd.openxmlformats-officedocument.presentationml.slideLayout+xml"/>
  <Override PartName="/ppt/slideLayouts/slideLayout2284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921.xml" ContentType="application/vnd.openxmlformats-officedocument.presentationml.slideLayout+xml"/>
  <Override PartName="/ppt/slideLayouts/slideLayout2029.xml" ContentType="application/vnd.openxmlformats-officedocument.presentationml.slideLayout+xml"/>
  <Override PartName="/ppt/slideMasters/slideMaster69.xml" ContentType="application/vnd.openxmlformats-officedocument.presentationml.slideMaster+xml"/>
  <Override PartName="/ppt/slideLayouts/slideLayout2199.xml" ContentType="application/vnd.openxmlformats-officedocument.presentationml.slideLayout+xml"/>
  <Override PartName="/ppt/slideLayouts/slideLayout2215.xml" ContentType="application/vnd.openxmlformats-officedocument.presentationml.slideLayout+xml"/>
  <Override PartName="/ppt/slideLayouts/slideLayout2401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836.xml" ContentType="application/vnd.openxmlformats-officedocument.presentationml.slideLayout+xml"/>
  <Override PartName="/ppt/slideLayouts/slideLayout238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theme/theme147.xml" ContentType="application/vnd.openxmlformats-officedocument.theme+xml"/>
  <Override PartName="/ppt/slideLayouts/slideLayout2316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93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2010.xml" ContentType="application/vnd.openxmlformats-officedocument.presentationml.slideLayout+xml"/>
  <Override PartName="/ppt/slideMasters/slideMaster50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Layouts/slideLayout734.xml" ContentType="application/vnd.openxmlformats-officedocument.presentationml.slideLayout+xml"/>
  <Override PartName="/ppt/slideLayouts/slideLayout920.xml" ContentType="application/vnd.openxmlformats-officedocument.presentationml.slideLayout+xml"/>
  <Override PartName="/ppt/theme/theme71.xml" ContentType="application/vnd.openxmlformats-officedocument.theme+xml"/>
  <Override PartName="/ppt/slideLayouts/slideLayout1631.xml" ContentType="application/vnd.openxmlformats-officedocument.presentationml.slideLayout+xml"/>
  <Override PartName="/ppt/slideLayouts/slideLayout2180.xml" ContentType="application/vnd.openxmlformats-officedocument.presentationml.slideLayout+xml"/>
  <Override PartName="/ppt/slideLayouts/slideLayout2417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11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1546.xml" ContentType="application/vnd.openxmlformats-officedocument.presentationml.slideLayout+xml"/>
  <Override PartName="/ppt/slideLayouts/slideLayout2095.xml" ContentType="application/vnd.openxmlformats-officedocument.presentationml.slideLayout+xml"/>
  <Override PartName="/ppt/slideLayouts/slideLayout228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732.xml" ContentType="application/vnd.openxmlformats-officedocument.presentationml.slideLayout+xml"/>
  <Override PartName="/ppt/slideLayouts/slideLayout202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212.xml" ContentType="application/vnd.openxmlformats-officedocument.presentationml.slideLayout+xml"/>
  <Override PartName="/ppt/slideMasters/slideMaster66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Layouts/slideLayout258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theme/theme87.xml" ContentType="application/vnd.openxmlformats-officedocument.theme+xml"/>
  <Override PartName="/ppt/slideLayouts/slideLayout1647.xml" ContentType="application/vnd.openxmlformats-officedocument.presentationml.slideLayout+xml"/>
  <Override PartName="/ppt/slideLayouts/slideLayout1833.xml" ContentType="application/vnd.openxmlformats-officedocument.presentationml.slideLayout+xml"/>
  <Override PartName="/ppt/slideLayouts/slideLayout2196.xml" ContentType="application/vnd.openxmlformats-officedocument.presentationml.slideLayout+xml"/>
  <Override PartName="/ppt/slideLayouts/slideLayout238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212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630.xml" ContentType="application/vnd.openxmlformats-officedocument.presentationml.slideLayout+xml"/>
  <Override PartName="/ppt/slideLayouts/slideLayout1748.xml" ContentType="application/vnd.openxmlformats-officedocument.presentationml.slideLayout+xml"/>
  <Override PartName="/ppt/theme/theme144.xml" ContentType="application/vnd.openxmlformats-officedocument.theme+xml"/>
  <Override PartName="/ppt/slideLayouts/slideLayout2297.xml" ContentType="application/vnd.openxmlformats-officedocument.presentationml.slideLayout+xml"/>
  <Override PartName="/ppt/slideLayouts/slideLayout2313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93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2228.xml" ContentType="application/vnd.openxmlformats-officedocument.presentationml.slideLayout+xml"/>
  <Override PartName="/ppt/slideLayouts/slideLayout2414.xml" ContentType="application/vnd.openxmlformats-officedocument.presentationml.slideLayout+xml"/>
  <Override PartName="/ppt/slideMasters/slideMaster130.xml" ContentType="application/vnd.openxmlformats-officedocument.presentationml.slideMaster+xml"/>
  <Override PartName="/ppt/slideLayouts/slideLayout1849.xml" ContentType="application/vnd.openxmlformats-officedocument.presentationml.slideLayout+xml"/>
  <Override PartName="/ppt/slideLayouts/slideLayout239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2092.xml" ContentType="application/vnd.openxmlformats-officedocument.presentationml.slideLayout+xml"/>
  <Override PartName="/ppt/diagrams/drawing3.xml" ContentType="application/vnd.ms-office.drawingml.diagramDrawing+xml"/>
  <Override PartName="/ppt/slideLayouts/slideLayout154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232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2023.xml" ContentType="application/vnd.openxmlformats-officedocument.presentationml.slideLayout+xml"/>
  <Override PartName="/ppt/slideMasters/slideMaster63.xml" ContentType="application/vnd.openxmlformats-officedocument.presentationml.slideMaster+xml"/>
  <Override PartName="/ppt/slideLayouts/slideLayout747.xml" ContentType="application/vnd.openxmlformats-officedocument.presentationml.slideLayout+xml"/>
  <Override PartName="/ppt/theme/theme84.xml" ContentType="application/vnd.openxmlformats-officedocument.theme+xml"/>
  <Override PartName="/ppt/slideLayouts/slideLayout1458.xml" ContentType="application/vnd.openxmlformats-officedocument.presentationml.slideLayout+xml"/>
  <Override PartName="/ppt/slideLayouts/slideLayout1644.xml" ContentType="application/vnd.openxmlformats-officedocument.presentationml.slideLayout+xml"/>
  <Override PartName="/ppt/slideLayouts/slideLayout2193.xml" ContentType="application/vnd.openxmlformats-officedocument.presentationml.slideLayout+xml"/>
  <Override PartName="/ppt/slideMasters/slideMaster146.xml" ContentType="application/vnd.openxmlformats-officedocument.presentationml.slideMaster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830.xml" ContentType="application/vnd.openxmlformats-officedocument.presentationml.slideLayout+xml"/>
  <Override PartName="/ppt/theme/theme15.xml" ContentType="application/vnd.openxmlformats-officedocument.theme+xml"/>
  <Override PartName="/ppt/slideLayouts/slideLayout1559.xml" ContentType="application/vnd.openxmlformats-officedocument.presentationml.slideLayout+xml"/>
  <Override PartName="/ppt/theme/theme141.xml" ContentType="application/vnd.openxmlformats-officedocument.theme+xml"/>
  <Override PartName="/ppt/slideLayouts/slideLayout2124.xml" ContentType="application/vnd.openxmlformats-officedocument.presentationml.slideLayout+xml"/>
  <Override PartName="/ppt/slideLayouts/slideLayout2310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745.xml" ContentType="application/vnd.openxmlformats-officedocument.presentationml.slideLayout+xml"/>
  <Override PartName="/ppt/slideLayouts/slideLayout1931.xml" ContentType="application/vnd.openxmlformats-officedocument.presentationml.slideLayout+xml"/>
  <Override PartName="/ppt/slideLayouts/slideLayout2294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2039.xml" ContentType="application/vnd.openxmlformats-officedocument.presentationml.slideLayout+xml"/>
  <Override PartName="/ppt/slideLayouts/slideLayout2225.xml" ContentType="application/vnd.openxmlformats-officedocument.presentationml.slideLayout+xml"/>
  <Override PartName="/ppt/slideMasters/slideMaster79.xml" ContentType="application/vnd.openxmlformats-officedocument.presentationml.slideMaster+xml"/>
  <Override PartName="/ppt/slideLayouts/slideLayout1846.xml" ContentType="application/vnd.openxmlformats-officedocument.presentationml.slideLayout+xml"/>
  <Override PartName="/ppt/slideLayouts/slideLayout2395.xml" ContentType="application/vnd.openxmlformats-officedocument.presentationml.slideLayout+xml"/>
  <Override PartName="/ppt/slideLayouts/slideLayout2411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theme/theme157.xml" ContentType="application/vnd.openxmlformats-officedocument.theme+xml"/>
  <Override PartName="/ppt/slideLayouts/slideLayout2326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947.xml" ContentType="application/vnd.openxmlformats-officedocument.presentationml.slideLayout+xml"/>
  <Override PartName="/ppt/slideLayouts/slideLayout202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2190.xml" ContentType="application/vnd.openxmlformats-officedocument.presentationml.slideLayout+xml"/>
  <Override PartName="/ppt/slideMasters/slideMaster60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Layouts/slideLayout252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930.xml" ContentType="application/vnd.openxmlformats-officedocument.presentationml.slideLayout+xml"/>
  <Override PartName="/ppt/theme/theme81.xml" ContentType="application/vnd.openxmlformats-officedocument.theme+xml"/>
  <Override PartName="/ppt/slideLayouts/slideLayout1641.xml" ContentType="application/vnd.openxmlformats-officedocument.presentationml.slideLayout+xml"/>
  <Override PartName="/ppt/slideLayouts/slideLayout2427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2121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slideLayouts/slideLayout1742.xml" ContentType="application/vnd.openxmlformats-officedocument.presentationml.slideLayout+xml"/>
  <Override PartName="/ppt/slideLayouts/slideLayout2291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2036.xml" ContentType="application/vnd.openxmlformats-officedocument.presentationml.slideLayout+xml"/>
  <Override PartName="/ppt/slideMasters/slideMaster76.xml" ContentType="application/vnd.openxmlformats-officedocument.presentationml.slideMaster+xml"/>
  <Override PartName="/ppt/slideLayouts/slideLayout1657.xml" ContentType="application/vnd.openxmlformats-officedocument.presentationml.slideLayout+xml"/>
  <Override PartName="/ppt/slideLayouts/slideLayout2222.xml" ContentType="application/vnd.openxmlformats-officedocument.presentationml.slideLayout+xml"/>
  <Override PartName="/ppt/slideMasters/slideMaster159.xml" ContentType="application/vnd.openxmlformats-officedocument.presentationml.slideMaster+xml"/>
  <Override PartName="/ppt/slideLayouts/slideLayout268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theme/theme97.xml" ContentType="application/vnd.openxmlformats-officedocument.theme+xml"/>
  <Override PartName="/ppt/slideLayouts/slideLayout1843.xml" ContentType="application/vnd.openxmlformats-officedocument.presentationml.slideLayout+xml"/>
  <Override PartName="/ppt/slideLayouts/slideLayout23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85" r:id="rId1"/>
    <p:sldMasterId id="2147484799" r:id="rId2"/>
    <p:sldMasterId id="2147484813" r:id="rId3"/>
    <p:sldMasterId id="2147484826" r:id="rId4"/>
    <p:sldMasterId id="2147485415" r:id="rId5"/>
    <p:sldMasterId id="2147485429" r:id="rId6"/>
    <p:sldMasterId id="2147485442" r:id="rId7"/>
    <p:sldMasterId id="2147485455" r:id="rId8"/>
    <p:sldMasterId id="2147486007" r:id="rId9"/>
    <p:sldMasterId id="2147488211" r:id="rId10"/>
    <p:sldMasterId id="2147488877" r:id="rId11"/>
    <p:sldMasterId id="2147497047" r:id="rId12"/>
    <p:sldMasterId id="2147497064" r:id="rId13"/>
    <p:sldMasterId id="2147497081" r:id="rId14"/>
    <p:sldMasterId id="2147500640" r:id="rId15"/>
    <p:sldMasterId id="2147500939" r:id="rId16"/>
    <p:sldMasterId id="2147500979" r:id="rId17"/>
    <p:sldMasterId id="2147501995" r:id="rId18"/>
    <p:sldMasterId id="2147502010" r:id="rId19"/>
    <p:sldMasterId id="2147502024" r:id="rId20"/>
    <p:sldMasterId id="2147502041" r:id="rId21"/>
    <p:sldMasterId id="2147502058" r:id="rId22"/>
    <p:sldMasterId id="2147502075" r:id="rId23"/>
    <p:sldMasterId id="2147502104" r:id="rId24"/>
    <p:sldMasterId id="2147502120" r:id="rId25"/>
    <p:sldMasterId id="2147502145" r:id="rId26"/>
    <p:sldMasterId id="2147511337" r:id="rId27"/>
    <p:sldMasterId id="2147511353" r:id="rId28"/>
    <p:sldMasterId id="2147511368" r:id="rId29"/>
    <p:sldMasterId id="2147512695" r:id="rId30"/>
    <p:sldMasterId id="2147512708" r:id="rId31"/>
    <p:sldMasterId id="2147513988" r:id="rId32"/>
    <p:sldMasterId id="2147514003" r:id="rId33"/>
    <p:sldMasterId id="2147514018" r:id="rId34"/>
    <p:sldMasterId id="2147514737" r:id="rId35"/>
    <p:sldMasterId id="2147515501" r:id="rId36"/>
    <p:sldMasterId id="2147517063" r:id="rId37"/>
    <p:sldMasterId id="2147517078" r:id="rId38"/>
    <p:sldMasterId id="2147518695" r:id="rId39"/>
    <p:sldMasterId id="2147518709" r:id="rId40"/>
    <p:sldMasterId id="2147521205" r:id="rId41"/>
    <p:sldMasterId id="2147521220" r:id="rId42"/>
    <p:sldMasterId id="2147521260" r:id="rId43"/>
    <p:sldMasterId id="2147521277" r:id="rId44"/>
    <p:sldMasterId id="2147521292" r:id="rId45"/>
    <p:sldMasterId id="2147521320" r:id="rId46"/>
    <p:sldMasterId id="2147521336" r:id="rId47"/>
    <p:sldMasterId id="2147521351" r:id="rId48"/>
    <p:sldMasterId id="2147521384" r:id="rId49"/>
    <p:sldMasterId id="2147521399" r:id="rId50"/>
    <p:sldMasterId id="2147521414" r:id="rId51"/>
    <p:sldMasterId id="2147521427" r:id="rId52"/>
    <p:sldMasterId id="2147521442" r:id="rId53"/>
    <p:sldMasterId id="2147521458" r:id="rId54"/>
    <p:sldMasterId id="2147521473" r:id="rId55"/>
    <p:sldMasterId id="2147521490" r:id="rId56"/>
    <p:sldMasterId id="2147521507" r:id="rId57"/>
    <p:sldMasterId id="2147521524" r:id="rId58"/>
    <p:sldMasterId id="2147521539" r:id="rId59"/>
    <p:sldMasterId id="2147521555" r:id="rId60"/>
    <p:sldMasterId id="2147521570" r:id="rId61"/>
    <p:sldMasterId id="2147521586" r:id="rId62"/>
    <p:sldMasterId id="2147521601" r:id="rId63"/>
    <p:sldMasterId id="2147521615" r:id="rId64"/>
    <p:sldMasterId id="2147521630" r:id="rId65"/>
    <p:sldMasterId id="2147521645" r:id="rId66"/>
    <p:sldMasterId id="2147521677" r:id="rId67"/>
    <p:sldMasterId id="2147521692" r:id="rId68"/>
    <p:sldMasterId id="2147521723" r:id="rId69"/>
    <p:sldMasterId id="2147521738" r:id="rId70"/>
    <p:sldMasterId id="2147521752" r:id="rId71"/>
    <p:sldMasterId id="2147521767" r:id="rId72"/>
    <p:sldMasterId id="2147521781" r:id="rId73"/>
    <p:sldMasterId id="2147521813" r:id="rId74"/>
    <p:sldMasterId id="2147521829" r:id="rId75"/>
    <p:sldMasterId id="2147521844" r:id="rId76"/>
    <p:sldMasterId id="2147521859" r:id="rId77"/>
    <p:sldMasterId id="2147521985" r:id="rId78"/>
    <p:sldMasterId id="2147522002" r:id="rId79"/>
    <p:sldMasterId id="2147522014" r:id="rId80"/>
    <p:sldMasterId id="2147522026" r:id="rId81"/>
    <p:sldMasterId id="2147522038" r:id="rId82"/>
    <p:sldMasterId id="2147522050" r:id="rId83"/>
    <p:sldMasterId id="2147522064" r:id="rId84"/>
    <p:sldMasterId id="2147522081" r:id="rId85"/>
    <p:sldMasterId id="2147522096" r:id="rId86"/>
    <p:sldMasterId id="2147522108" r:id="rId87"/>
    <p:sldMasterId id="2147522125" r:id="rId88"/>
    <p:sldMasterId id="2147522137" r:id="rId89"/>
    <p:sldMasterId id="2147522178" r:id="rId90"/>
    <p:sldMasterId id="2147522226" r:id="rId91"/>
    <p:sldMasterId id="2147522266" r:id="rId92"/>
    <p:sldMasterId id="2147522282" r:id="rId93"/>
    <p:sldMasterId id="2147522297" r:id="rId94"/>
    <p:sldMasterId id="2147522310" r:id="rId95"/>
    <p:sldMasterId id="2147522329" r:id="rId96"/>
    <p:sldMasterId id="2147522344" r:id="rId97"/>
    <p:sldMasterId id="2147522359" r:id="rId98"/>
    <p:sldMasterId id="2147522475" r:id="rId99"/>
    <p:sldMasterId id="2147522490" r:id="rId100"/>
    <p:sldMasterId id="2147522505" r:id="rId101"/>
    <p:sldMasterId id="2147522533" r:id="rId102"/>
    <p:sldMasterId id="2147522548" r:id="rId103"/>
    <p:sldMasterId id="2147522563" r:id="rId104"/>
    <p:sldMasterId id="2147522578" r:id="rId105"/>
    <p:sldMasterId id="2147522593" r:id="rId106"/>
    <p:sldMasterId id="2147522607" r:id="rId107"/>
    <p:sldMasterId id="2147522644" r:id="rId108"/>
    <p:sldMasterId id="2147522659" r:id="rId109"/>
    <p:sldMasterId id="2147522674" r:id="rId110"/>
    <p:sldMasterId id="2147522689" r:id="rId111"/>
    <p:sldMasterId id="2147522703" r:id="rId112"/>
    <p:sldMasterId id="2147522741" r:id="rId113"/>
    <p:sldMasterId id="2147522758" r:id="rId114"/>
    <p:sldMasterId id="2147522798" r:id="rId115"/>
    <p:sldMasterId id="2147522813" r:id="rId116"/>
    <p:sldMasterId id="2147522830" r:id="rId117"/>
    <p:sldMasterId id="2147522845" r:id="rId118"/>
    <p:sldMasterId id="2147522860" r:id="rId119"/>
    <p:sldMasterId id="2147523029" r:id="rId120"/>
    <p:sldMasterId id="2147523066" r:id="rId121"/>
    <p:sldMasterId id="2147523125" r:id="rId122"/>
    <p:sldMasterId id="2147523161" r:id="rId123"/>
    <p:sldMasterId id="2147523176" r:id="rId124"/>
    <p:sldMasterId id="2147523214" r:id="rId125"/>
    <p:sldMasterId id="2147523226" r:id="rId126"/>
    <p:sldMasterId id="2147523244" r:id="rId127"/>
    <p:sldMasterId id="2147523260" r:id="rId128"/>
    <p:sldMasterId id="2147523296" r:id="rId129"/>
    <p:sldMasterId id="2147523311" r:id="rId130"/>
    <p:sldMasterId id="2147523323" r:id="rId131"/>
    <p:sldMasterId id="2147523399" r:id="rId132"/>
    <p:sldMasterId id="2147523455" r:id="rId133"/>
    <p:sldMasterId id="2147523467" r:id="rId134"/>
    <p:sldMasterId id="2147523479" r:id="rId135"/>
    <p:sldMasterId id="2147523491" r:id="rId136"/>
    <p:sldMasterId id="2147523504" r:id="rId137"/>
    <p:sldMasterId id="2147523518" r:id="rId138"/>
    <p:sldMasterId id="2147526324" r:id="rId139"/>
    <p:sldMasterId id="2147526338" r:id="rId140"/>
    <p:sldMasterId id="2147526343" r:id="rId141"/>
    <p:sldMasterId id="2147526507" r:id="rId142"/>
    <p:sldMasterId id="2147526521" r:id="rId143"/>
    <p:sldMasterId id="2147526535" r:id="rId144"/>
    <p:sldMasterId id="2147526549" r:id="rId145"/>
    <p:sldMasterId id="2147526563" r:id="rId146"/>
    <p:sldMasterId id="2147526581" r:id="rId147"/>
    <p:sldMasterId id="2147526597" r:id="rId148"/>
    <p:sldMasterId id="2147526611" r:id="rId149"/>
    <p:sldMasterId id="2147526637" r:id="rId150"/>
    <p:sldMasterId id="2147526645" r:id="rId151"/>
    <p:sldMasterId id="2147526688" r:id="rId152"/>
    <p:sldMasterId id="2147526703" r:id="rId153"/>
    <p:sldMasterId id="2147526718" r:id="rId154"/>
    <p:sldMasterId id="2147526733" r:id="rId155"/>
    <p:sldMasterId id="2147526746" r:id="rId156"/>
    <p:sldMasterId id="2147526761" r:id="rId157"/>
    <p:sldMasterId id="2147526792" r:id="rId158"/>
    <p:sldMasterId id="2147526810" r:id="rId159"/>
    <p:sldMasterId id="2147526824" r:id="rId160"/>
    <p:sldMasterId id="2147526838" r:id="rId161"/>
    <p:sldMasterId id="2147526852" r:id="rId162"/>
    <p:sldMasterId id="2147526864" r:id="rId163"/>
    <p:sldMasterId id="2147526876" r:id="rId164"/>
    <p:sldMasterId id="2147526890" r:id="rId165"/>
    <p:sldMasterId id="2147526902" r:id="rId166"/>
    <p:sldMasterId id="2147526917" r:id="rId167"/>
    <p:sldMasterId id="2147526932" r:id="rId168"/>
    <p:sldMasterId id="2147526956" r:id="rId169"/>
    <p:sldMasterId id="2147526971" r:id="rId170"/>
    <p:sldMasterId id="2147526985" r:id="rId171"/>
    <p:sldMasterId id="2147526999" r:id="rId172"/>
    <p:sldMasterId id="2147527014" r:id="rId173"/>
    <p:sldMasterId id="2147527028" r:id="rId174"/>
    <p:sldMasterId id="2147527043" r:id="rId175"/>
    <p:sldMasterId id="2147527058" r:id="rId176"/>
    <p:sldMasterId id="2147527073" r:id="rId177"/>
    <p:sldMasterId id="2147527085" r:id="rId178"/>
    <p:sldMasterId id="2147527097" r:id="rId179"/>
    <p:sldMasterId id="2147527111" r:id="rId180"/>
  </p:sldMasterIdLst>
  <p:notesMasterIdLst>
    <p:notesMasterId r:id="rId193"/>
  </p:notesMasterIdLst>
  <p:sldIdLst>
    <p:sldId id="2045" r:id="rId181"/>
    <p:sldId id="2198" r:id="rId182"/>
    <p:sldId id="2199" r:id="rId183"/>
    <p:sldId id="2201" r:id="rId184"/>
    <p:sldId id="2202" r:id="rId185"/>
    <p:sldId id="2195" r:id="rId186"/>
    <p:sldId id="2196" r:id="rId187"/>
    <p:sldId id="2203" r:id="rId188"/>
    <p:sldId id="2197" r:id="rId189"/>
    <p:sldId id="2205" r:id="rId190"/>
    <p:sldId id="2204" r:id="rId191"/>
    <p:sldId id="2200" r:id="rId192"/>
  </p:sldIdLst>
  <p:sldSz cx="9144000" cy="6858000" type="screen4x3"/>
  <p:notesSz cx="6681788" cy="9812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B3"/>
    <a:srgbClr val="75B0E5"/>
    <a:srgbClr val="C4DDFB"/>
    <a:srgbClr val="CCECFF"/>
    <a:srgbClr val="008000"/>
    <a:srgbClr val="5EE040"/>
    <a:srgbClr val="FFD347"/>
    <a:srgbClr val="0064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 autoAdjust="0"/>
    <p:restoredTop sz="93975" autoAdjust="0"/>
  </p:normalViewPr>
  <p:slideViewPr>
    <p:cSldViewPr>
      <p:cViewPr varScale="1">
        <p:scale>
          <a:sx n="73" d="100"/>
          <a:sy n="73" d="100"/>
        </p:scale>
        <p:origin x="-1410" y="-96"/>
      </p:cViewPr>
      <p:guideLst>
        <p:guide orient="horz" pos="2341"/>
        <p:guide orient="horz" pos="38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38" Type="http://schemas.openxmlformats.org/officeDocument/2006/relationships/slideMaster" Target="slideMasters/slideMaster138.xml"/><Relationship Id="rId154" Type="http://schemas.openxmlformats.org/officeDocument/2006/relationships/slideMaster" Target="slideMasters/slideMaster154.xml"/><Relationship Id="rId159" Type="http://schemas.openxmlformats.org/officeDocument/2006/relationships/slideMaster" Target="slideMasters/slideMaster159.xml"/><Relationship Id="rId175" Type="http://schemas.openxmlformats.org/officeDocument/2006/relationships/slideMaster" Target="slideMasters/slideMaster175.xml"/><Relationship Id="rId170" Type="http://schemas.openxmlformats.org/officeDocument/2006/relationships/slideMaster" Target="slideMasters/slideMaster170.xml"/><Relationship Id="rId191" Type="http://schemas.openxmlformats.org/officeDocument/2006/relationships/slide" Target="slides/slide11.xml"/><Relationship Id="rId196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28" Type="http://schemas.openxmlformats.org/officeDocument/2006/relationships/slideMaster" Target="slideMasters/slideMaster128.xml"/><Relationship Id="rId144" Type="http://schemas.openxmlformats.org/officeDocument/2006/relationships/slideMaster" Target="slideMasters/slideMaster144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65" Type="http://schemas.openxmlformats.org/officeDocument/2006/relationships/slideMaster" Target="slideMasters/slideMaster165.xml"/><Relationship Id="rId181" Type="http://schemas.openxmlformats.org/officeDocument/2006/relationships/slide" Target="slides/slide1.xml"/><Relationship Id="rId186" Type="http://schemas.openxmlformats.org/officeDocument/2006/relationships/slide" Target="slides/slide6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Master" Target="slideMasters/slideMaster134.xml"/><Relationship Id="rId139" Type="http://schemas.openxmlformats.org/officeDocument/2006/relationships/slideMaster" Target="slideMasters/slideMaster139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55" Type="http://schemas.openxmlformats.org/officeDocument/2006/relationships/slideMaster" Target="slideMasters/slideMaster155.xml"/><Relationship Id="rId171" Type="http://schemas.openxmlformats.org/officeDocument/2006/relationships/slideMaster" Target="slideMasters/slideMaster171.xml"/><Relationship Id="rId176" Type="http://schemas.openxmlformats.org/officeDocument/2006/relationships/slideMaster" Target="slideMasters/slideMaster176.xml"/><Relationship Id="rId192" Type="http://schemas.openxmlformats.org/officeDocument/2006/relationships/slide" Target="slides/slide12.xml"/><Relationship Id="rId197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Master" Target="slideMasters/slideMaster145.xml"/><Relationship Id="rId161" Type="http://schemas.openxmlformats.org/officeDocument/2006/relationships/slideMaster" Target="slideMasters/slideMaster161.xml"/><Relationship Id="rId166" Type="http://schemas.openxmlformats.org/officeDocument/2006/relationships/slideMaster" Target="slideMasters/slideMaster166.xml"/><Relationship Id="rId182" Type="http://schemas.openxmlformats.org/officeDocument/2006/relationships/slide" Target="slides/slide2.xml"/><Relationship Id="rId187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slideMaster" Target="slideMasters/slideMaster151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72" Type="http://schemas.openxmlformats.org/officeDocument/2006/relationships/slideMaster" Target="slideMasters/slideMaster172.xml"/><Relationship Id="rId193" Type="http://schemas.openxmlformats.org/officeDocument/2006/relationships/notesMaster" Target="notesMasters/notesMaster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" Target="slides/slide4.xml"/><Relationship Id="rId189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79" Type="http://schemas.openxmlformats.org/officeDocument/2006/relationships/slideMaster" Target="slideMasters/slideMaster179.xml"/><Relationship Id="rId195" Type="http://schemas.openxmlformats.org/officeDocument/2006/relationships/viewProps" Target="viewProps.xml"/><Relationship Id="rId190" Type="http://schemas.openxmlformats.org/officeDocument/2006/relationships/slide" Target="slides/slide10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Master" Target="slideMasters/slideMaster180.xml"/><Relationship Id="rId26" Type="http://schemas.openxmlformats.org/officeDocument/2006/relationships/slideMaster" Target="slideMasters/slideMaster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CCF56-8374-45D2-A234-24DBF7F89F80}" type="doc">
      <dgm:prSet loTypeId="urn:microsoft.com/office/officeart/2005/8/layout/vList2" loCatId="list" qsTypeId="urn:microsoft.com/office/officeart/2005/8/quickstyle/simple1#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6EB98A7E-BA3F-42BA-A83F-775B3CCFD8BC}">
      <dgm:prSet phldrT="[Текст]"/>
      <dgm:spPr/>
      <dgm:t>
        <a:bodyPr/>
        <a:lstStyle/>
        <a:p>
          <a:r>
            <a:rPr lang="ru-RU" dirty="0" smtClean="0"/>
            <a:t>Отсутствие единой нормативной базы применения суперкомпьютерного моделирования при проектировании изделий ВВСТ в организациях ОПК обеспечивающая возможность обоснования конструкторских решений на базе расчетного моделирования и отказа от серий экспериментальных испытаний</a:t>
          </a:r>
          <a:endParaRPr lang="ru-RU" dirty="0"/>
        </a:p>
      </dgm:t>
    </dgm:pt>
    <dgm:pt modelId="{2B10C541-5488-4C03-B3B8-204C33F4E92F}" type="parTrans" cxnId="{6534462E-6BCA-42C8-8CD1-A5677DB3AA51}">
      <dgm:prSet/>
      <dgm:spPr/>
      <dgm:t>
        <a:bodyPr/>
        <a:lstStyle/>
        <a:p>
          <a:endParaRPr lang="ru-RU"/>
        </a:p>
      </dgm:t>
    </dgm:pt>
    <dgm:pt modelId="{0D8BD518-7F30-4C6B-A4FF-13AC79D29BF7}" type="sibTrans" cxnId="{6534462E-6BCA-42C8-8CD1-A5677DB3AA51}">
      <dgm:prSet/>
      <dgm:spPr/>
      <dgm:t>
        <a:bodyPr/>
        <a:lstStyle/>
        <a:p>
          <a:endParaRPr lang="ru-RU"/>
        </a:p>
      </dgm:t>
    </dgm:pt>
    <dgm:pt modelId="{E59537B9-0F28-4FF8-BBD1-2EA6480FD98C}">
      <dgm:prSet phldrT="[Текст]"/>
      <dgm:spPr/>
      <dgm:t>
        <a:bodyPr/>
        <a:lstStyle/>
        <a:p>
          <a:r>
            <a:rPr lang="ru-RU" dirty="0" smtClean="0"/>
            <a:t>Недостаточный уровень развития суперкомпьютерных центров коллективного пользования и отсутствие защищенных каналов связи для проведения удаленных вычислений, связанных с государственной тайной (закрытого контура), а также, для проведения расчетов, не содержащих сведения, составляющих государственную тайну (открытого контура)</a:t>
          </a:r>
          <a:endParaRPr lang="ru-RU" dirty="0"/>
        </a:p>
      </dgm:t>
    </dgm:pt>
    <dgm:pt modelId="{9CC0B054-408B-4667-BAE3-F00194433CE7}" type="parTrans" cxnId="{39EF4C45-D840-4FC7-92D7-25EA139FA8EF}">
      <dgm:prSet/>
      <dgm:spPr/>
      <dgm:t>
        <a:bodyPr/>
        <a:lstStyle/>
        <a:p>
          <a:endParaRPr lang="ru-RU"/>
        </a:p>
      </dgm:t>
    </dgm:pt>
    <dgm:pt modelId="{DDF58A49-12D1-4FF8-A7DD-5B8712BADA26}" type="sibTrans" cxnId="{39EF4C45-D840-4FC7-92D7-25EA139FA8EF}">
      <dgm:prSet/>
      <dgm:spPr/>
      <dgm:t>
        <a:bodyPr/>
        <a:lstStyle/>
        <a:p>
          <a:endParaRPr lang="ru-RU"/>
        </a:p>
      </dgm:t>
    </dgm:pt>
    <dgm:pt modelId="{633AAFFD-458F-4B08-89DA-0D29CCD5618A}">
      <dgm:prSet/>
      <dgm:spPr/>
      <dgm:t>
        <a:bodyPr/>
        <a:lstStyle/>
        <a:p>
          <a:r>
            <a:rPr lang="ru-RU" dirty="0" smtClean="0"/>
            <a:t>Критическая зависимость организаций ОПК в части использования иностранного программного обеспечения для суперкомпьютерного моделирования и высокопроизводительных вычислений</a:t>
          </a:r>
          <a:endParaRPr lang="ru-RU" dirty="0"/>
        </a:p>
      </dgm:t>
    </dgm:pt>
    <dgm:pt modelId="{0FEE7CA0-0DDD-4274-B589-CB2E9593EA58}" type="parTrans" cxnId="{792263EA-ADA1-4642-95D3-E52F04C5AD77}">
      <dgm:prSet/>
      <dgm:spPr/>
      <dgm:t>
        <a:bodyPr/>
        <a:lstStyle/>
        <a:p>
          <a:endParaRPr lang="ru-RU"/>
        </a:p>
      </dgm:t>
    </dgm:pt>
    <dgm:pt modelId="{BC60B500-4DB8-43A8-AD5B-08B3C06215BD}" type="sibTrans" cxnId="{792263EA-ADA1-4642-95D3-E52F04C5AD77}">
      <dgm:prSet/>
      <dgm:spPr/>
      <dgm:t>
        <a:bodyPr/>
        <a:lstStyle/>
        <a:p>
          <a:endParaRPr lang="ru-RU"/>
        </a:p>
      </dgm:t>
    </dgm:pt>
    <dgm:pt modelId="{5008281C-D769-4EE2-A0F9-F34D86F3B135}">
      <dgm:prSet/>
      <dgm:spPr/>
      <dgm:t>
        <a:bodyPr/>
        <a:lstStyle/>
        <a:p>
          <a:r>
            <a:rPr lang="ru-RU" dirty="0" smtClean="0"/>
            <a:t>Низкая оснащенность предприятий ОПК в Российской Федерации вычислительными мощностями</a:t>
          </a:r>
          <a:endParaRPr lang="ru-RU" dirty="0"/>
        </a:p>
      </dgm:t>
    </dgm:pt>
    <dgm:pt modelId="{ABE0C5E7-A462-4DBA-A69D-4F189E110FD7}" type="parTrans" cxnId="{7196CD2A-5689-481B-B54A-EBE1A8D9C0BC}">
      <dgm:prSet/>
      <dgm:spPr/>
      <dgm:t>
        <a:bodyPr/>
        <a:lstStyle/>
        <a:p>
          <a:endParaRPr lang="ru-RU"/>
        </a:p>
      </dgm:t>
    </dgm:pt>
    <dgm:pt modelId="{97480359-FE6A-4915-9432-30697131394D}" type="sibTrans" cxnId="{7196CD2A-5689-481B-B54A-EBE1A8D9C0BC}">
      <dgm:prSet/>
      <dgm:spPr/>
      <dgm:t>
        <a:bodyPr/>
        <a:lstStyle/>
        <a:p>
          <a:endParaRPr lang="ru-RU"/>
        </a:p>
      </dgm:t>
    </dgm:pt>
    <dgm:pt modelId="{E61F4850-E68E-4D07-8F97-CD4F8E6B300F}" type="pres">
      <dgm:prSet presAssocID="{4C3CCF56-8374-45D2-A234-24DBF7F89F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0CE87-AFAA-432E-8BF0-D5D5FB51DB3D}" type="pres">
      <dgm:prSet presAssocID="{6EB98A7E-BA3F-42BA-A83F-775B3CCFD8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8044B-7DC8-4163-9339-1DC37B053481}" type="pres">
      <dgm:prSet presAssocID="{0D8BD518-7F30-4C6B-A4FF-13AC79D29BF7}" presName="spacer" presStyleCnt="0"/>
      <dgm:spPr/>
    </dgm:pt>
    <dgm:pt modelId="{538D7CFD-CB4C-4E77-8675-186B544F846F}" type="pres">
      <dgm:prSet presAssocID="{633AAFFD-458F-4B08-89DA-0D29CCD561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A743A-FB8C-4D2E-ABA5-404E6C0CD04B}" type="pres">
      <dgm:prSet presAssocID="{BC60B500-4DB8-43A8-AD5B-08B3C06215BD}" presName="spacer" presStyleCnt="0"/>
      <dgm:spPr/>
    </dgm:pt>
    <dgm:pt modelId="{9C796616-0DF2-416D-BF3E-33BA81BF5192}" type="pres">
      <dgm:prSet presAssocID="{5008281C-D769-4EE2-A0F9-F34D86F3B1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9B8C1-9271-4FF1-A753-4D0D969F777E}" type="pres">
      <dgm:prSet presAssocID="{97480359-FE6A-4915-9432-30697131394D}" presName="spacer" presStyleCnt="0"/>
      <dgm:spPr/>
    </dgm:pt>
    <dgm:pt modelId="{3D7F0818-98EB-484E-92FF-CF5BAC294D5F}" type="pres">
      <dgm:prSet presAssocID="{E59537B9-0F28-4FF8-BBD1-2EA6480FD9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34462E-6BCA-42C8-8CD1-A5677DB3AA51}" srcId="{4C3CCF56-8374-45D2-A234-24DBF7F89F80}" destId="{6EB98A7E-BA3F-42BA-A83F-775B3CCFD8BC}" srcOrd="0" destOrd="0" parTransId="{2B10C541-5488-4C03-B3B8-204C33F4E92F}" sibTransId="{0D8BD518-7F30-4C6B-A4FF-13AC79D29BF7}"/>
    <dgm:cxn modelId="{97C25D87-2F16-4F5E-BB43-330DD126A5D2}" type="presOf" srcId="{6EB98A7E-BA3F-42BA-A83F-775B3CCFD8BC}" destId="{4A90CE87-AFAA-432E-8BF0-D5D5FB51DB3D}" srcOrd="0" destOrd="0" presId="urn:microsoft.com/office/officeart/2005/8/layout/vList2"/>
    <dgm:cxn modelId="{39EF4C45-D840-4FC7-92D7-25EA139FA8EF}" srcId="{4C3CCF56-8374-45D2-A234-24DBF7F89F80}" destId="{E59537B9-0F28-4FF8-BBD1-2EA6480FD98C}" srcOrd="3" destOrd="0" parTransId="{9CC0B054-408B-4667-BAE3-F00194433CE7}" sibTransId="{DDF58A49-12D1-4FF8-A7DD-5B8712BADA26}"/>
    <dgm:cxn modelId="{792263EA-ADA1-4642-95D3-E52F04C5AD77}" srcId="{4C3CCF56-8374-45D2-A234-24DBF7F89F80}" destId="{633AAFFD-458F-4B08-89DA-0D29CCD5618A}" srcOrd="1" destOrd="0" parTransId="{0FEE7CA0-0DDD-4274-B589-CB2E9593EA58}" sibTransId="{BC60B500-4DB8-43A8-AD5B-08B3C06215BD}"/>
    <dgm:cxn modelId="{65EFD0AB-DE73-4D97-B3CD-3523162A6857}" type="presOf" srcId="{4C3CCF56-8374-45D2-A234-24DBF7F89F80}" destId="{E61F4850-E68E-4D07-8F97-CD4F8E6B300F}" srcOrd="0" destOrd="0" presId="urn:microsoft.com/office/officeart/2005/8/layout/vList2"/>
    <dgm:cxn modelId="{0B15E2BA-24D5-4EA3-B7EF-41FB1A641430}" type="presOf" srcId="{5008281C-D769-4EE2-A0F9-F34D86F3B135}" destId="{9C796616-0DF2-416D-BF3E-33BA81BF5192}" srcOrd="0" destOrd="0" presId="urn:microsoft.com/office/officeart/2005/8/layout/vList2"/>
    <dgm:cxn modelId="{FDE5B6D8-04C6-47B7-A44F-47A511A21B17}" type="presOf" srcId="{E59537B9-0F28-4FF8-BBD1-2EA6480FD98C}" destId="{3D7F0818-98EB-484E-92FF-CF5BAC294D5F}" srcOrd="0" destOrd="0" presId="urn:microsoft.com/office/officeart/2005/8/layout/vList2"/>
    <dgm:cxn modelId="{A57AEEEE-8AD2-434B-9AA9-17FA2146F267}" type="presOf" srcId="{633AAFFD-458F-4B08-89DA-0D29CCD5618A}" destId="{538D7CFD-CB4C-4E77-8675-186B544F846F}" srcOrd="0" destOrd="0" presId="urn:microsoft.com/office/officeart/2005/8/layout/vList2"/>
    <dgm:cxn modelId="{7196CD2A-5689-481B-B54A-EBE1A8D9C0BC}" srcId="{4C3CCF56-8374-45D2-A234-24DBF7F89F80}" destId="{5008281C-D769-4EE2-A0F9-F34D86F3B135}" srcOrd="2" destOrd="0" parTransId="{ABE0C5E7-A462-4DBA-A69D-4F189E110FD7}" sibTransId="{97480359-FE6A-4915-9432-30697131394D}"/>
    <dgm:cxn modelId="{0E972279-0653-4657-A665-7F3950853EDB}" type="presParOf" srcId="{E61F4850-E68E-4D07-8F97-CD4F8E6B300F}" destId="{4A90CE87-AFAA-432E-8BF0-D5D5FB51DB3D}" srcOrd="0" destOrd="0" presId="urn:microsoft.com/office/officeart/2005/8/layout/vList2"/>
    <dgm:cxn modelId="{E8ED34D8-4C76-4338-A221-74546C4B9ED2}" type="presParOf" srcId="{E61F4850-E68E-4D07-8F97-CD4F8E6B300F}" destId="{A278044B-7DC8-4163-9339-1DC37B053481}" srcOrd="1" destOrd="0" presId="urn:microsoft.com/office/officeart/2005/8/layout/vList2"/>
    <dgm:cxn modelId="{3F2D6687-DAEC-4E4F-BB1E-3495FDB90BC5}" type="presParOf" srcId="{E61F4850-E68E-4D07-8F97-CD4F8E6B300F}" destId="{538D7CFD-CB4C-4E77-8675-186B544F846F}" srcOrd="2" destOrd="0" presId="urn:microsoft.com/office/officeart/2005/8/layout/vList2"/>
    <dgm:cxn modelId="{67139AE9-3E41-4F5D-A387-D45D6F41625F}" type="presParOf" srcId="{E61F4850-E68E-4D07-8F97-CD4F8E6B300F}" destId="{A82A743A-FB8C-4D2E-ABA5-404E6C0CD04B}" srcOrd="3" destOrd="0" presId="urn:microsoft.com/office/officeart/2005/8/layout/vList2"/>
    <dgm:cxn modelId="{9AF30C49-DC21-45BA-84CC-42372BBD3179}" type="presParOf" srcId="{E61F4850-E68E-4D07-8F97-CD4F8E6B300F}" destId="{9C796616-0DF2-416D-BF3E-33BA81BF5192}" srcOrd="4" destOrd="0" presId="urn:microsoft.com/office/officeart/2005/8/layout/vList2"/>
    <dgm:cxn modelId="{37622BAB-F679-4782-96B4-476503951C4A}" type="presParOf" srcId="{E61F4850-E68E-4D07-8F97-CD4F8E6B300F}" destId="{C129B8C1-9271-4FF1-A753-4D0D969F777E}" srcOrd="5" destOrd="0" presId="urn:microsoft.com/office/officeart/2005/8/layout/vList2"/>
    <dgm:cxn modelId="{BFE702C9-BA98-48A0-9DAB-71D01FA72E24}" type="presParOf" srcId="{E61F4850-E68E-4D07-8F97-CD4F8E6B300F}" destId="{3D7F0818-98EB-484E-92FF-CF5BAC294D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DC326-E931-44ED-A2F1-B88806C37708}" type="doc">
      <dgm:prSet loTypeId="urn:microsoft.com/office/officeart/2005/8/layout/chevron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65BA7A8-84EE-472A-BB75-5140BFE2D11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0004A0B-CC94-4F40-BE93-9D1C05BB01C6}" type="parTrans" cxnId="{983779A4-0AE8-4EEE-AD34-9D05BF2017A1}">
      <dgm:prSet/>
      <dgm:spPr/>
      <dgm:t>
        <a:bodyPr/>
        <a:lstStyle/>
        <a:p>
          <a:endParaRPr lang="ru-RU"/>
        </a:p>
      </dgm:t>
    </dgm:pt>
    <dgm:pt modelId="{F817A0F9-3C18-4F01-8108-D95A82DB2093}" type="sibTrans" cxnId="{983779A4-0AE8-4EEE-AD34-9D05BF2017A1}">
      <dgm:prSet/>
      <dgm:spPr/>
      <dgm:t>
        <a:bodyPr/>
        <a:lstStyle/>
        <a:p>
          <a:endParaRPr lang="ru-RU"/>
        </a:p>
      </dgm:t>
    </dgm:pt>
    <dgm:pt modelId="{9F920E92-88A4-4A8B-8543-1F93BB6F2EB2}">
      <dgm:prSet phldrT="[Текст]"/>
      <dgm:spPr/>
      <dgm:t>
        <a:bodyPr/>
        <a:lstStyle/>
        <a:p>
          <a:r>
            <a:rPr lang="ru-RU" smtClean="0">
              <a:latin typeface="Arial"/>
            </a:rPr>
            <a:t>Организация-заявитель подаёт заявление об аттестации ПО КМ, проект аттестационного паспорта и отчёт о верификации в ЭС</a:t>
          </a:r>
          <a:endParaRPr lang="ru-RU" dirty="0"/>
        </a:p>
      </dgm:t>
    </dgm:pt>
    <dgm:pt modelId="{29D19ED0-7047-4948-90C3-AD02612259D3}" type="parTrans" cxnId="{5680FF78-F58B-4F7D-A3C6-AE5A024BB2ED}">
      <dgm:prSet/>
      <dgm:spPr/>
      <dgm:t>
        <a:bodyPr/>
        <a:lstStyle/>
        <a:p>
          <a:endParaRPr lang="ru-RU"/>
        </a:p>
      </dgm:t>
    </dgm:pt>
    <dgm:pt modelId="{29617346-CA08-436D-AE43-2C4071693E61}" type="sibTrans" cxnId="{5680FF78-F58B-4F7D-A3C6-AE5A024BB2ED}">
      <dgm:prSet/>
      <dgm:spPr/>
      <dgm:t>
        <a:bodyPr/>
        <a:lstStyle/>
        <a:p>
          <a:endParaRPr lang="ru-RU"/>
        </a:p>
      </dgm:t>
    </dgm:pt>
    <dgm:pt modelId="{6D35CD31-5411-46F6-A2A9-FFA45AA14A4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37560F0-9CFD-4BC4-A904-632F355D0C35}" type="parTrans" cxnId="{03241662-D8FC-441B-9BDD-72F1D1C25398}">
      <dgm:prSet/>
      <dgm:spPr/>
      <dgm:t>
        <a:bodyPr/>
        <a:lstStyle/>
        <a:p>
          <a:endParaRPr lang="ru-RU"/>
        </a:p>
      </dgm:t>
    </dgm:pt>
    <dgm:pt modelId="{A51BAD4F-3898-4F75-8019-05DE7DAF7640}" type="sibTrans" cxnId="{03241662-D8FC-441B-9BDD-72F1D1C25398}">
      <dgm:prSet/>
      <dgm:spPr/>
      <dgm:t>
        <a:bodyPr/>
        <a:lstStyle/>
        <a:p>
          <a:endParaRPr lang="ru-RU"/>
        </a:p>
      </dgm:t>
    </dgm:pt>
    <dgm:pt modelId="{51B42B5F-106C-4DF0-944B-1699CCC4181D}">
      <dgm:prSet phldrT="[Текст]"/>
      <dgm:spPr/>
      <dgm:t>
        <a:bodyPr/>
        <a:lstStyle/>
        <a:p>
          <a:r>
            <a:rPr lang="ru-RU" smtClean="0">
              <a:latin typeface="Arial"/>
            </a:rPr>
            <a:t>ЭС направляет материалы в соответствующую тематике ПО КМ Секцию</a:t>
          </a:r>
          <a:endParaRPr lang="ru-RU" dirty="0"/>
        </a:p>
      </dgm:t>
    </dgm:pt>
    <dgm:pt modelId="{924C2D1A-E260-4899-B7C3-B2A8232C9588}" type="parTrans" cxnId="{8D279358-5C5B-4C83-9608-09FBECFB0310}">
      <dgm:prSet/>
      <dgm:spPr/>
      <dgm:t>
        <a:bodyPr/>
        <a:lstStyle/>
        <a:p>
          <a:endParaRPr lang="ru-RU"/>
        </a:p>
      </dgm:t>
    </dgm:pt>
    <dgm:pt modelId="{334B5554-4FEE-4B00-825C-C3FABE3A61E0}" type="sibTrans" cxnId="{8D279358-5C5B-4C83-9608-09FBECFB0310}">
      <dgm:prSet/>
      <dgm:spPr/>
      <dgm:t>
        <a:bodyPr/>
        <a:lstStyle/>
        <a:p>
          <a:endParaRPr lang="ru-RU"/>
        </a:p>
      </dgm:t>
    </dgm:pt>
    <dgm:pt modelId="{FF0B9A56-6ABC-498F-A450-033A4DA4BF9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DF84FD4-5E4C-4249-A173-27198E567E7E}" type="parTrans" cxnId="{FF33128C-F3CC-4338-9A0B-12E3EE186F21}">
      <dgm:prSet/>
      <dgm:spPr/>
      <dgm:t>
        <a:bodyPr/>
        <a:lstStyle/>
        <a:p>
          <a:endParaRPr lang="ru-RU"/>
        </a:p>
      </dgm:t>
    </dgm:pt>
    <dgm:pt modelId="{C265D8F0-1BBC-4ADB-9382-6C14CE9CC18A}" type="sibTrans" cxnId="{FF33128C-F3CC-4338-9A0B-12E3EE186F21}">
      <dgm:prSet/>
      <dgm:spPr/>
      <dgm:t>
        <a:bodyPr/>
        <a:lstStyle/>
        <a:p>
          <a:endParaRPr lang="ru-RU"/>
        </a:p>
      </dgm:t>
    </dgm:pt>
    <dgm:pt modelId="{5BA302BF-6D74-4456-A669-9A820A264728}">
      <dgm:prSet phldrT="[Текст]"/>
      <dgm:spPr/>
      <dgm:t>
        <a:bodyPr/>
        <a:lstStyle/>
        <a:p>
          <a:r>
            <a:rPr lang="ru-RU" smtClean="0">
              <a:latin typeface="Arial"/>
            </a:rPr>
            <a:t>Представитель организации-заявителя делает доклад на Секции. Секция назначает экспертов (обычно 2-7 человек из состава членов Секции или представителей их организаций)</a:t>
          </a:r>
          <a:endParaRPr lang="ru-RU" dirty="0"/>
        </a:p>
      </dgm:t>
    </dgm:pt>
    <dgm:pt modelId="{306D1D69-000F-431D-B8F7-1A8CFC270FC1}" type="parTrans" cxnId="{5A424CAE-9A1B-443E-8F46-0708A3E0CF74}">
      <dgm:prSet/>
      <dgm:spPr/>
      <dgm:t>
        <a:bodyPr/>
        <a:lstStyle/>
        <a:p>
          <a:endParaRPr lang="ru-RU"/>
        </a:p>
      </dgm:t>
    </dgm:pt>
    <dgm:pt modelId="{40C9E3DA-5464-4417-8C95-652A7273ED94}" type="sibTrans" cxnId="{5A424CAE-9A1B-443E-8F46-0708A3E0CF74}">
      <dgm:prSet/>
      <dgm:spPr/>
      <dgm:t>
        <a:bodyPr/>
        <a:lstStyle/>
        <a:p>
          <a:endParaRPr lang="ru-RU"/>
        </a:p>
      </dgm:t>
    </dgm:pt>
    <dgm:pt modelId="{16210A21-7E39-4B9F-857C-AE590ACE1649}">
      <dgm:prSet phldrT="[Текст]"/>
      <dgm:spPr/>
      <dgm:t>
        <a:bodyPr/>
        <a:lstStyle/>
        <a:p>
          <a:r>
            <a:rPr lang="ru-RU" dirty="0" smtClean="0">
              <a:latin typeface="Arial"/>
            </a:rPr>
            <a:t>Эксперты проводят анализ соответствия ПО КМ на основе изучения верификационного отчёта (с возможным пересчётом отдельных тестовых задач)</a:t>
          </a:r>
          <a:endParaRPr lang="ru-RU" dirty="0"/>
        </a:p>
      </dgm:t>
    </dgm:pt>
    <dgm:pt modelId="{2165CF1D-89A6-4ACD-8EBB-E7A07D04BD8C}" type="parTrans" cxnId="{B211291F-FB49-4806-AA04-B4B62CAFA108}">
      <dgm:prSet/>
      <dgm:spPr/>
      <dgm:t>
        <a:bodyPr/>
        <a:lstStyle/>
        <a:p>
          <a:endParaRPr lang="ru-RU"/>
        </a:p>
      </dgm:t>
    </dgm:pt>
    <dgm:pt modelId="{E8EBEE4A-6837-4D5A-9CDB-2EF2BEF55F41}" type="sibTrans" cxnId="{B211291F-FB49-4806-AA04-B4B62CAFA108}">
      <dgm:prSet/>
      <dgm:spPr/>
      <dgm:t>
        <a:bodyPr/>
        <a:lstStyle/>
        <a:p>
          <a:endParaRPr lang="ru-RU"/>
        </a:p>
      </dgm:t>
    </dgm:pt>
    <dgm:pt modelId="{524E2760-4AE5-4885-8D88-B0B42EC0A2BD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30F5B51-878E-4BE2-A3E7-CA181169F439}" type="parTrans" cxnId="{81CC6B03-6838-4BD2-84AB-FC868C031FCD}">
      <dgm:prSet/>
      <dgm:spPr/>
      <dgm:t>
        <a:bodyPr/>
        <a:lstStyle/>
        <a:p>
          <a:endParaRPr lang="ru-RU"/>
        </a:p>
      </dgm:t>
    </dgm:pt>
    <dgm:pt modelId="{E8E3AAFE-1C0F-4C00-BCE4-33A1DA72154B}" type="sibTrans" cxnId="{81CC6B03-6838-4BD2-84AB-FC868C031FCD}">
      <dgm:prSet/>
      <dgm:spPr/>
      <dgm:t>
        <a:bodyPr/>
        <a:lstStyle/>
        <a:p>
          <a:endParaRPr lang="ru-RU"/>
        </a:p>
      </dgm:t>
    </dgm:pt>
    <dgm:pt modelId="{302CEA67-5178-4AF4-808A-A572914275C9}">
      <dgm:prSet phldrT="[Текст]"/>
      <dgm:spPr/>
      <dgm:t>
        <a:bodyPr/>
        <a:lstStyle/>
        <a:p>
          <a:r>
            <a:rPr lang="ru-RU" dirty="0" smtClean="0"/>
            <a:t>Результаты экспертизы рассматриваются на заседании Секции</a:t>
          </a:r>
          <a:endParaRPr lang="ru-RU" dirty="0"/>
        </a:p>
      </dgm:t>
    </dgm:pt>
    <dgm:pt modelId="{FFA38D14-E7B0-4436-AC6F-4D45D40FBD8D}" type="parTrans" cxnId="{E8367B64-8F53-46F1-AD04-0B78751A22F3}">
      <dgm:prSet/>
      <dgm:spPr/>
      <dgm:t>
        <a:bodyPr/>
        <a:lstStyle/>
        <a:p>
          <a:endParaRPr lang="ru-RU"/>
        </a:p>
      </dgm:t>
    </dgm:pt>
    <dgm:pt modelId="{067AD7BD-8A4B-4DD9-ABE3-0F69E3C09E4A}" type="sibTrans" cxnId="{E8367B64-8F53-46F1-AD04-0B78751A22F3}">
      <dgm:prSet/>
      <dgm:spPr/>
      <dgm:t>
        <a:bodyPr/>
        <a:lstStyle/>
        <a:p>
          <a:endParaRPr lang="ru-RU"/>
        </a:p>
      </dgm:t>
    </dgm:pt>
    <dgm:pt modelId="{36150474-7B32-44BC-9AAA-5168D863F50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38BBF24C-16E6-4ABA-A0DC-4C7D7BBAE769}" type="parTrans" cxnId="{BC39AD9B-6BD1-4D86-88C2-8DADA6A06612}">
      <dgm:prSet/>
      <dgm:spPr/>
      <dgm:t>
        <a:bodyPr/>
        <a:lstStyle/>
        <a:p>
          <a:endParaRPr lang="ru-RU"/>
        </a:p>
      </dgm:t>
    </dgm:pt>
    <dgm:pt modelId="{EEE5E258-913C-4F58-804C-B9A8092CADA0}" type="sibTrans" cxnId="{BC39AD9B-6BD1-4D86-88C2-8DADA6A06612}">
      <dgm:prSet/>
      <dgm:spPr/>
      <dgm:t>
        <a:bodyPr/>
        <a:lstStyle/>
        <a:p>
          <a:endParaRPr lang="ru-RU"/>
        </a:p>
      </dgm:t>
    </dgm:pt>
    <dgm:pt modelId="{DCCD0246-9747-4F6D-86A0-91D272253972}">
      <dgm:prSet/>
      <dgm:spPr/>
      <dgm:t>
        <a:bodyPr/>
        <a:lstStyle/>
        <a:p>
          <a:r>
            <a:rPr lang="ru-RU" dirty="0" smtClean="0"/>
            <a:t>При положительном мнении экспертов решение о выдаче аттестационного паспорта принимается на заседании Секции и утверждается Экспертным советом</a:t>
          </a:r>
          <a:endParaRPr lang="ru-RU" dirty="0"/>
        </a:p>
      </dgm:t>
    </dgm:pt>
    <dgm:pt modelId="{902F4760-D3D3-46BB-A282-5C65085D5A24}" type="parTrans" cxnId="{900E51BE-5991-414E-90E4-A6D0F67E82B6}">
      <dgm:prSet/>
      <dgm:spPr/>
      <dgm:t>
        <a:bodyPr/>
        <a:lstStyle/>
        <a:p>
          <a:endParaRPr lang="ru-RU"/>
        </a:p>
      </dgm:t>
    </dgm:pt>
    <dgm:pt modelId="{10D9FA42-1C39-4D29-B163-1088AE1E5A60}" type="sibTrans" cxnId="{900E51BE-5991-414E-90E4-A6D0F67E82B6}">
      <dgm:prSet/>
      <dgm:spPr/>
      <dgm:t>
        <a:bodyPr/>
        <a:lstStyle/>
        <a:p>
          <a:endParaRPr lang="ru-RU"/>
        </a:p>
      </dgm:t>
    </dgm:pt>
    <dgm:pt modelId="{61C662D4-FEA1-4408-A189-DAFC7DC51580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64933808-547D-44E9-9C6C-3261F69585C9}" type="parTrans" cxnId="{5E0ED769-9E1C-45EB-9624-A9A68B8D357C}">
      <dgm:prSet/>
      <dgm:spPr/>
      <dgm:t>
        <a:bodyPr/>
        <a:lstStyle/>
        <a:p>
          <a:endParaRPr lang="ru-RU"/>
        </a:p>
      </dgm:t>
    </dgm:pt>
    <dgm:pt modelId="{8EBAA719-5F88-4ECF-BB71-5D0B97687C16}" type="sibTrans" cxnId="{5E0ED769-9E1C-45EB-9624-A9A68B8D357C}">
      <dgm:prSet/>
      <dgm:spPr/>
      <dgm:t>
        <a:bodyPr/>
        <a:lstStyle/>
        <a:p>
          <a:endParaRPr lang="ru-RU"/>
        </a:p>
      </dgm:t>
    </dgm:pt>
    <dgm:pt modelId="{09BB33FF-778A-402C-914E-2380851E9C26}">
      <dgm:prSet/>
      <dgm:spPr/>
      <dgm:t>
        <a:bodyPr/>
        <a:lstStyle/>
        <a:p>
          <a:r>
            <a:rPr lang="ru-RU" dirty="0" smtClean="0"/>
            <a:t>Дистрибутив ПО КМ с соответствующей документацией передаётся на депонирование в НТЦ ЯРБ. При этом проводится проверка работоспособности ПО КМ на простых тестовых задачах</a:t>
          </a:r>
          <a:endParaRPr lang="ru-RU" dirty="0"/>
        </a:p>
      </dgm:t>
    </dgm:pt>
    <dgm:pt modelId="{814A954C-80C2-4E19-AA1C-128D77E31C35}" type="parTrans" cxnId="{9BA364D1-4568-4269-9CE4-A8F9A367B614}">
      <dgm:prSet/>
      <dgm:spPr/>
      <dgm:t>
        <a:bodyPr/>
        <a:lstStyle/>
        <a:p>
          <a:endParaRPr lang="ru-RU"/>
        </a:p>
      </dgm:t>
    </dgm:pt>
    <dgm:pt modelId="{65192D28-F1A4-479B-9CC4-831DD58F32A4}" type="sibTrans" cxnId="{9BA364D1-4568-4269-9CE4-A8F9A367B614}">
      <dgm:prSet/>
      <dgm:spPr/>
      <dgm:t>
        <a:bodyPr/>
        <a:lstStyle/>
        <a:p>
          <a:endParaRPr lang="ru-RU"/>
        </a:p>
      </dgm:t>
    </dgm:pt>
    <dgm:pt modelId="{05EB6603-DF69-4583-A74E-9BB0A201D291}">
      <dgm:prSet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374FDE91-A169-43FE-BC05-67CBE65E359C}" type="parTrans" cxnId="{075A8F19-DB98-4019-8581-CEA1661D9447}">
      <dgm:prSet/>
      <dgm:spPr/>
      <dgm:t>
        <a:bodyPr/>
        <a:lstStyle/>
        <a:p>
          <a:endParaRPr lang="ru-RU"/>
        </a:p>
      </dgm:t>
    </dgm:pt>
    <dgm:pt modelId="{9178748B-77B0-4940-B56C-B9A47B9ACD7C}" type="sibTrans" cxnId="{075A8F19-DB98-4019-8581-CEA1661D9447}">
      <dgm:prSet/>
      <dgm:spPr/>
      <dgm:t>
        <a:bodyPr/>
        <a:lstStyle/>
        <a:p>
          <a:endParaRPr lang="ru-RU"/>
        </a:p>
      </dgm:t>
    </dgm:pt>
    <dgm:pt modelId="{0DBE45B6-AB6A-44CE-BF35-E3462B3CF535}">
      <dgm:prSet/>
      <dgm:spPr/>
      <dgm:t>
        <a:bodyPr/>
        <a:lstStyle/>
        <a:p>
          <a:r>
            <a:rPr lang="ru-RU" dirty="0" smtClean="0">
              <a:latin typeface="Arial"/>
            </a:rPr>
            <a:t>Организации-заявителю выдаётся аттестационный паспорт, подписанный председателем ЭС</a:t>
          </a:r>
          <a:endParaRPr lang="ru-RU" dirty="0"/>
        </a:p>
      </dgm:t>
    </dgm:pt>
    <dgm:pt modelId="{F11F9A99-A961-4ED3-9E16-51D50A504BB7}" type="parTrans" cxnId="{374D149A-CAFB-47A1-A9C9-2F96415838E4}">
      <dgm:prSet/>
      <dgm:spPr/>
      <dgm:t>
        <a:bodyPr/>
        <a:lstStyle/>
        <a:p>
          <a:endParaRPr lang="ru-RU"/>
        </a:p>
      </dgm:t>
    </dgm:pt>
    <dgm:pt modelId="{CFF9191B-EA2A-4A97-8540-8D935739234C}" type="sibTrans" cxnId="{374D149A-CAFB-47A1-A9C9-2F96415838E4}">
      <dgm:prSet/>
      <dgm:spPr/>
      <dgm:t>
        <a:bodyPr/>
        <a:lstStyle/>
        <a:p>
          <a:endParaRPr lang="ru-RU"/>
        </a:p>
      </dgm:t>
    </dgm:pt>
    <dgm:pt modelId="{72626CB3-B4CE-4EA9-B6C8-F7502C7765E7}">
      <dgm:prSet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EF2E85F2-8581-4DFD-B1CB-1D475F6B2043}" type="parTrans" cxnId="{B2F24A98-D9D0-4922-B16E-FF1D0B342531}">
      <dgm:prSet/>
      <dgm:spPr/>
      <dgm:t>
        <a:bodyPr/>
        <a:lstStyle/>
        <a:p>
          <a:endParaRPr lang="ru-RU"/>
        </a:p>
      </dgm:t>
    </dgm:pt>
    <dgm:pt modelId="{529610F8-051F-4CF4-AFB1-D1EA084A1827}" type="sibTrans" cxnId="{B2F24A98-D9D0-4922-B16E-FF1D0B342531}">
      <dgm:prSet/>
      <dgm:spPr/>
      <dgm:t>
        <a:bodyPr/>
        <a:lstStyle/>
        <a:p>
          <a:endParaRPr lang="ru-RU"/>
        </a:p>
      </dgm:t>
    </dgm:pt>
    <dgm:pt modelId="{63B62088-A4FD-4535-B833-0BCBD8E36FA1}" type="pres">
      <dgm:prSet presAssocID="{BD6DC326-E931-44ED-A2F1-B88806C377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AFCDED-5330-4235-86ED-D91A2DF2E8E8}" type="pres">
      <dgm:prSet presAssocID="{265BA7A8-84EE-472A-BB75-5140BFE2D114}" presName="composite" presStyleCnt="0"/>
      <dgm:spPr/>
    </dgm:pt>
    <dgm:pt modelId="{F0B0FD14-CF98-4FA7-9E51-D4718027059B}" type="pres">
      <dgm:prSet presAssocID="{265BA7A8-84EE-472A-BB75-5140BFE2D114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028DA-5932-445B-8D12-1E1112BA6899}" type="pres">
      <dgm:prSet presAssocID="{265BA7A8-84EE-472A-BB75-5140BFE2D114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52E93-703B-4085-94FF-7865EE1B4835}" type="pres">
      <dgm:prSet presAssocID="{F817A0F9-3C18-4F01-8108-D95A82DB2093}" presName="sp" presStyleCnt="0"/>
      <dgm:spPr/>
    </dgm:pt>
    <dgm:pt modelId="{D6437B07-A0FD-4265-9C08-FE78D8CA7552}" type="pres">
      <dgm:prSet presAssocID="{6D35CD31-5411-46F6-A2A9-FFA45AA14A4E}" presName="composite" presStyleCnt="0"/>
      <dgm:spPr/>
    </dgm:pt>
    <dgm:pt modelId="{6181D788-4BFD-47B6-95E3-7125B54721CA}" type="pres">
      <dgm:prSet presAssocID="{6D35CD31-5411-46F6-A2A9-FFA45AA14A4E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72D51-73BF-4EBF-B565-A6A1D8F2DF4D}" type="pres">
      <dgm:prSet presAssocID="{6D35CD31-5411-46F6-A2A9-FFA45AA14A4E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1F36F-299F-4688-BF6B-F67C346ACCCC}" type="pres">
      <dgm:prSet presAssocID="{A51BAD4F-3898-4F75-8019-05DE7DAF7640}" presName="sp" presStyleCnt="0"/>
      <dgm:spPr/>
    </dgm:pt>
    <dgm:pt modelId="{E5173A8C-4FF8-4873-9DE7-688032501E03}" type="pres">
      <dgm:prSet presAssocID="{FF0B9A56-6ABC-498F-A450-033A4DA4BF9C}" presName="composite" presStyleCnt="0"/>
      <dgm:spPr/>
    </dgm:pt>
    <dgm:pt modelId="{DF2865C4-78A4-4E8C-B264-51A4BF2D53F8}" type="pres">
      <dgm:prSet presAssocID="{FF0B9A56-6ABC-498F-A450-033A4DA4BF9C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07048-2E00-466B-A5BF-F936C0E34C9F}" type="pres">
      <dgm:prSet presAssocID="{FF0B9A56-6ABC-498F-A450-033A4DA4BF9C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50EEA-185A-44D4-BC0F-64EFE1AB6D3A}" type="pres">
      <dgm:prSet presAssocID="{C265D8F0-1BBC-4ADB-9382-6C14CE9CC18A}" presName="sp" presStyleCnt="0"/>
      <dgm:spPr/>
    </dgm:pt>
    <dgm:pt modelId="{55975E5D-28E1-451C-B4C6-D4B10A0DF07B}" type="pres">
      <dgm:prSet presAssocID="{524E2760-4AE5-4885-8D88-B0B42EC0A2BD}" presName="composite" presStyleCnt="0"/>
      <dgm:spPr/>
    </dgm:pt>
    <dgm:pt modelId="{31155564-CCB3-4CD0-A784-25324545DB69}" type="pres">
      <dgm:prSet presAssocID="{524E2760-4AE5-4885-8D88-B0B42EC0A2BD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BD1C1-90C8-4F20-B431-4A761E46BCD1}" type="pres">
      <dgm:prSet presAssocID="{524E2760-4AE5-4885-8D88-B0B42EC0A2BD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6653-8434-4972-B867-22420053A440}" type="pres">
      <dgm:prSet presAssocID="{E8E3AAFE-1C0F-4C00-BCE4-33A1DA72154B}" presName="sp" presStyleCnt="0"/>
      <dgm:spPr/>
    </dgm:pt>
    <dgm:pt modelId="{54B06B39-3EA8-4E14-B532-C8669D4F82F9}" type="pres">
      <dgm:prSet presAssocID="{36150474-7B32-44BC-9AAA-5168D863F508}" presName="composite" presStyleCnt="0"/>
      <dgm:spPr/>
    </dgm:pt>
    <dgm:pt modelId="{CC48A0FE-568D-4409-A081-3B93D7B377DD}" type="pres">
      <dgm:prSet presAssocID="{36150474-7B32-44BC-9AAA-5168D863F508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CEB74-591F-45B1-83B0-9936153789A6}" type="pres">
      <dgm:prSet presAssocID="{36150474-7B32-44BC-9AAA-5168D863F508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AD1D5-FDEF-49E8-B3FE-9678136200FC}" type="pres">
      <dgm:prSet presAssocID="{EEE5E258-913C-4F58-804C-B9A8092CADA0}" presName="sp" presStyleCnt="0"/>
      <dgm:spPr/>
    </dgm:pt>
    <dgm:pt modelId="{D54B8699-A42A-4575-AA1B-7EA014F42AF4}" type="pres">
      <dgm:prSet presAssocID="{61C662D4-FEA1-4408-A189-DAFC7DC51580}" presName="composite" presStyleCnt="0"/>
      <dgm:spPr/>
    </dgm:pt>
    <dgm:pt modelId="{1CEF56C7-3706-4DEA-9876-DDCCE414D3C6}" type="pres">
      <dgm:prSet presAssocID="{61C662D4-FEA1-4408-A189-DAFC7DC51580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45FEB-3C88-4060-8385-33F74D18AF09}" type="pres">
      <dgm:prSet presAssocID="{61C662D4-FEA1-4408-A189-DAFC7DC51580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D4094-5C37-46DA-8721-7897D27E7BF2}" type="pres">
      <dgm:prSet presAssocID="{8EBAA719-5F88-4ECF-BB71-5D0B97687C16}" presName="sp" presStyleCnt="0"/>
      <dgm:spPr/>
    </dgm:pt>
    <dgm:pt modelId="{E03B3908-9BA1-4009-AEB9-201E8984BA1E}" type="pres">
      <dgm:prSet presAssocID="{05EB6603-DF69-4583-A74E-9BB0A201D291}" presName="composite" presStyleCnt="0"/>
      <dgm:spPr/>
    </dgm:pt>
    <dgm:pt modelId="{F8D8133F-881D-4237-8101-6D1294AB9DE8}" type="pres">
      <dgm:prSet presAssocID="{05EB6603-DF69-4583-A74E-9BB0A201D291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5C560-10DC-427A-830B-BB11227EEA98}" type="pres">
      <dgm:prSet presAssocID="{05EB6603-DF69-4583-A74E-9BB0A201D291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9B204-BC78-42D1-A1B1-BA0FC76DC4E7}" type="pres">
      <dgm:prSet presAssocID="{9178748B-77B0-4940-B56C-B9A47B9ACD7C}" presName="sp" presStyleCnt="0"/>
      <dgm:spPr/>
    </dgm:pt>
    <dgm:pt modelId="{9C3E9BD8-D20E-4E99-AE79-AF478A5AFCA2}" type="pres">
      <dgm:prSet presAssocID="{72626CB3-B4CE-4EA9-B6C8-F7502C7765E7}" presName="composite" presStyleCnt="0"/>
      <dgm:spPr/>
    </dgm:pt>
    <dgm:pt modelId="{E778EB56-7C7D-4D77-9FE5-A3A3834E3553}" type="pres">
      <dgm:prSet presAssocID="{72626CB3-B4CE-4EA9-B6C8-F7502C7765E7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CFDAD-30E1-42FE-A2E1-0353C7CD4FDB}" type="pres">
      <dgm:prSet presAssocID="{72626CB3-B4CE-4EA9-B6C8-F7502C7765E7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9A43F5-2467-42F7-BCFF-3686AB5341E4}" type="presOf" srcId="{51B42B5F-106C-4DF0-944B-1699CCC4181D}" destId="{B1D72D51-73BF-4EBF-B565-A6A1D8F2DF4D}" srcOrd="0" destOrd="0" presId="urn:microsoft.com/office/officeart/2005/8/layout/chevron2"/>
    <dgm:cxn modelId="{B2F24A98-D9D0-4922-B16E-FF1D0B342531}" srcId="{BD6DC326-E931-44ED-A2F1-B88806C37708}" destId="{72626CB3-B4CE-4EA9-B6C8-F7502C7765E7}" srcOrd="7" destOrd="0" parTransId="{EF2E85F2-8581-4DFD-B1CB-1D475F6B2043}" sibTransId="{529610F8-051F-4CF4-AFB1-D1EA084A1827}"/>
    <dgm:cxn modelId="{9BA364D1-4568-4269-9CE4-A8F9A367B614}" srcId="{05EB6603-DF69-4583-A74E-9BB0A201D291}" destId="{09BB33FF-778A-402C-914E-2380851E9C26}" srcOrd="0" destOrd="0" parTransId="{814A954C-80C2-4E19-AA1C-128D77E31C35}" sibTransId="{65192D28-F1A4-479B-9CC4-831DD58F32A4}"/>
    <dgm:cxn modelId="{7BC10F6B-3EC8-45A9-9516-84EC4D00B6D4}" type="presOf" srcId="{0DBE45B6-AB6A-44CE-BF35-E3462B3CF535}" destId="{FFDCFDAD-30E1-42FE-A2E1-0353C7CD4FDB}" srcOrd="0" destOrd="0" presId="urn:microsoft.com/office/officeart/2005/8/layout/chevron2"/>
    <dgm:cxn modelId="{81CC6B03-6838-4BD2-84AB-FC868C031FCD}" srcId="{BD6DC326-E931-44ED-A2F1-B88806C37708}" destId="{524E2760-4AE5-4885-8D88-B0B42EC0A2BD}" srcOrd="3" destOrd="0" parTransId="{530F5B51-878E-4BE2-A3E7-CA181169F439}" sibTransId="{E8E3AAFE-1C0F-4C00-BCE4-33A1DA72154B}"/>
    <dgm:cxn modelId="{5A424CAE-9A1B-443E-8F46-0708A3E0CF74}" srcId="{FF0B9A56-6ABC-498F-A450-033A4DA4BF9C}" destId="{5BA302BF-6D74-4456-A669-9A820A264728}" srcOrd="0" destOrd="0" parTransId="{306D1D69-000F-431D-B8F7-1A8CFC270FC1}" sibTransId="{40C9E3DA-5464-4417-8C95-652A7273ED94}"/>
    <dgm:cxn modelId="{A287A515-F0EB-4DCC-9A60-C416F6BA7D15}" type="presOf" srcId="{05EB6603-DF69-4583-A74E-9BB0A201D291}" destId="{F8D8133F-881D-4237-8101-6D1294AB9DE8}" srcOrd="0" destOrd="0" presId="urn:microsoft.com/office/officeart/2005/8/layout/chevron2"/>
    <dgm:cxn modelId="{93495477-87DA-4FC1-B68D-8E7E0092C092}" type="presOf" srcId="{36150474-7B32-44BC-9AAA-5168D863F508}" destId="{CC48A0FE-568D-4409-A081-3B93D7B377DD}" srcOrd="0" destOrd="0" presId="urn:microsoft.com/office/officeart/2005/8/layout/chevron2"/>
    <dgm:cxn modelId="{900E51BE-5991-414E-90E4-A6D0F67E82B6}" srcId="{61C662D4-FEA1-4408-A189-DAFC7DC51580}" destId="{DCCD0246-9747-4F6D-86A0-91D272253972}" srcOrd="0" destOrd="0" parTransId="{902F4760-D3D3-46BB-A282-5C65085D5A24}" sibTransId="{10D9FA42-1C39-4D29-B163-1088AE1E5A60}"/>
    <dgm:cxn modelId="{5E0ED769-9E1C-45EB-9624-A9A68B8D357C}" srcId="{BD6DC326-E931-44ED-A2F1-B88806C37708}" destId="{61C662D4-FEA1-4408-A189-DAFC7DC51580}" srcOrd="5" destOrd="0" parTransId="{64933808-547D-44E9-9C6C-3261F69585C9}" sibTransId="{8EBAA719-5F88-4ECF-BB71-5D0B97687C16}"/>
    <dgm:cxn modelId="{B211291F-FB49-4806-AA04-B4B62CAFA108}" srcId="{524E2760-4AE5-4885-8D88-B0B42EC0A2BD}" destId="{16210A21-7E39-4B9F-857C-AE590ACE1649}" srcOrd="0" destOrd="0" parTransId="{2165CF1D-89A6-4ACD-8EBB-E7A07D04BD8C}" sibTransId="{E8EBEE4A-6837-4D5A-9CDB-2EF2BEF55F41}"/>
    <dgm:cxn modelId="{267DA602-AFBA-4D56-82F2-A3F2FCDE47D2}" type="presOf" srcId="{524E2760-4AE5-4885-8D88-B0B42EC0A2BD}" destId="{31155564-CCB3-4CD0-A784-25324545DB69}" srcOrd="0" destOrd="0" presId="urn:microsoft.com/office/officeart/2005/8/layout/chevron2"/>
    <dgm:cxn modelId="{E8367B64-8F53-46F1-AD04-0B78751A22F3}" srcId="{36150474-7B32-44BC-9AAA-5168D863F508}" destId="{302CEA67-5178-4AF4-808A-A572914275C9}" srcOrd="0" destOrd="0" parTransId="{FFA38D14-E7B0-4436-AC6F-4D45D40FBD8D}" sibTransId="{067AD7BD-8A4B-4DD9-ABE3-0F69E3C09E4A}"/>
    <dgm:cxn modelId="{74C27FED-C854-4AC3-8B8B-B50B402FAD5C}" type="presOf" srcId="{09BB33FF-778A-402C-914E-2380851E9C26}" destId="{0485C560-10DC-427A-830B-BB11227EEA98}" srcOrd="0" destOrd="0" presId="urn:microsoft.com/office/officeart/2005/8/layout/chevron2"/>
    <dgm:cxn modelId="{03241662-D8FC-441B-9BDD-72F1D1C25398}" srcId="{BD6DC326-E931-44ED-A2F1-B88806C37708}" destId="{6D35CD31-5411-46F6-A2A9-FFA45AA14A4E}" srcOrd="1" destOrd="0" parTransId="{937560F0-9CFD-4BC4-A904-632F355D0C35}" sibTransId="{A51BAD4F-3898-4F75-8019-05DE7DAF7640}"/>
    <dgm:cxn modelId="{5680FF78-F58B-4F7D-A3C6-AE5A024BB2ED}" srcId="{265BA7A8-84EE-472A-BB75-5140BFE2D114}" destId="{9F920E92-88A4-4A8B-8543-1F93BB6F2EB2}" srcOrd="0" destOrd="0" parTransId="{29D19ED0-7047-4948-90C3-AD02612259D3}" sibTransId="{29617346-CA08-436D-AE43-2C4071693E61}"/>
    <dgm:cxn modelId="{735B7A3C-C239-45BC-9034-AC7B600B13D8}" type="presOf" srcId="{61C662D4-FEA1-4408-A189-DAFC7DC51580}" destId="{1CEF56C7-3706-4DEA-9876-DDCCE414D3C6}" srcOrd="0" destOrd="0" presId="urn:microsoft.com/office/officeart/2005/8/layout/chevron2"/>
    <dgm:cxn modelId="{983779A4-0AE8-4EEE-AD34-9D05BF2017A1}" srcId="{BD6DC326-E931-44ED-A2F1-B88806C37708}" destId="{265BA7A8-84EE-472A-BB75-5140BFE2D114}" srcOrd="0" destOrd="0" parTransId="{70004A0B-CC94-4F40-BE93-9D1C05BB01C6}" sibTransId="{F817A0F9-3C18-4F01-8108-D95A82DB2093}"/>
    <dgm:cxn modelId="{F620B60E-655F-48D5-99DF-AFA92ABF5F0C}" type="presOf" srcId="{BD6DC326-E931-44ED-A2F1-B88806C37708}" destId="{63B62088-A4FD-4535-B833-0BCBD8E36FA1}" srcOrd="0" destOrd="0" presId="urn:microsoft.com/office/officeart/2005/8/layout/chevron2"/>
    <dgm:cxn modelId="{7C4C6B81-78A8-4A20-92DF-67FC90443452}" type="presOf" srcId="{302CEA67-5178-4AF4-808A-A572914275C9}" destId="{94DCEB74-591F-45B1-83B0-9936153789A6}" srcOrd="0" destOrd="0" presId="urn:microsoft.com/office/officeart/2005/8/layout/chevron2"/>
    <dgm:cxn modelId="{8D279358-5C5B-4C83-9608-09FBECFB0310}" srcId="{6D35CD31-5411-46F6-A2A9-FFA45AA14A4E}" destId="{51B42B5F-106C-4DF0-944B-1699CCC4181D}" srcOrd="0" destOrd="0" parTransId="{924C2D1A-E260-4899-B7C3-B2A8232C9588}" sibTransId="{334B5554-4FEE-4B00-825C-C3FABE3A61E0}"/>
    <dgm:cxn modelId="{019EA7D8-A39E-4274-A69B-A5CC91B08251}" type="presOf" srcId="{16210A21-7E39-4B9F-857C-AE590ACE1649}" destId="{8EBBD1C1-90C8-4F20-B431-4A761E46BCD1}" srcOrd="0" destOrd="0" presId="urn:microsoft.com/office/officeart/2005/8/layout/chevron2"/>
    <dgm:cxn modelId="{E5C9B24F-00EF-4839-B385-F29642226894}" type="presOf" srcId="{FF0B9A56-6ABC-498F-A450-033A4DA4BF9C}" destId="{DF2865C4-78A4-4E8C-B264-51A4BF2D53F8}" srcOrd="0" destOrd="0" presId="urn:microsoft.com/office/officeart/2005/8/layout/chevron2"/>
    <dgm:cxn modelId="{BC39AD9B-6BD1-4D86-88C2-8DADA6A06612}" srcId="{BD6DC326-E931-44ED-A2F1-B88806C37708}" destId="{36150474-7B32-44BC-9AAA-5168D863F508}" srcOrd="4" destOrd="0" parTransId="{38BBF24C-16E6-4ABA-A0DC-4C7D7BBAE769}" sibTransId="{EEE5E258-913C-4F58-804C-B9A8092CADA0}"/>
    <dgm:cxn modelId="{723F8B80-6D4B-4F4F-8439-0F2E5ECF6100}" type="presOf" srcId="{DCCD0246-9747-4F6D-86A0-91D272253972}" destId="{5DA45FEB-3C88-4060-8385-33F74D18AF09}" srcOrd="0" destOrd="0" presId="urn:microsoft.com/office/officeart/2005/8/layout/chevron2"/>
    <dgm:cxn modelId="{075A8F19-DB98-4019-8581-CEA1661D9447}" srcId="{BD6DC326-E931-44ED-A2F1-B88806C37708}" destId="{05EB6603-DF69-4583-A74E-9BB0A201D291}" srcOrd="6" destOrd="0" parTransId="{374FDE91-A169-43FE-BC05-67CBE65E359C}" sibTransId="{9178748B-77B0-4940-B56C-B9A47B9ACD7C}"/>
    <dgm:cxn modelId="{84965477-1599-4DE0-BFDC-8D92711E203D}" type="presOf" srcId="{72626CB3-B4CE-4EA9-B6C8-F7502C7765E7}" destId="{E778EB56-7C7D-4D77-9FE5-A3A3834E3553}" srcOrd="0" destOrd="0" presId="urn:microsoft.com/office/officeart/2005/8/layout/chevron2"/>
    <dgm:cxn modelId="{9A9E0BC4-4620-43C8-9047-1C283E73D57B}" type="presOf" srcId="{9F920E92-88A4-4A8B-8543-1F93BB6F2EB2}" destId="{3E7028DA-5932-445B-8D12-1E1112BA6899}" srcOrd="0" destOrd="0" presId="urn:microsoft.com/office/officeart/2005/8/layout/chevron2"/>
    <dgm:cxn modelId="{BC4A63AF-2041-4FBC-BF5E-44784F158414}" type="presOf" srcId="{6D35CD31-5411-46F6-A2A9-FFA45AA14A4E}" destId="{6181D788-4BFD-47B6-95E3-7125B54721CA}" srcOrd="0" destOrd="0" presId="urn:microsoft.com/office/officeart/2005/8/layout/chevron2"/>
    <dgm:cxn modelId="{374D149A-CAFB-47A1-A9C9-2F96415838E4}" srcId="{72626CB3-B4CE-4EA9-B6C8-F7502C7765E7}" destId="{0DBE45B6-AB6A-44CE-BF35-E3462B3CF535}" srcOrd="0" destOrd="0" parTransId="{F11F9A99-A961-4ED3-9E16-51D50A504BB7}" sibTransId="{CFF9191B-EA2A-4A97-8540-8D935739234C}"/>
    <dgm:cxn modelId="{E40C0E07-62F4-476A-B59E-9B3494D77A1F}" type="presOf" srcId="{5BA302BF-6D74-4456-A669-9A820A264728}" destId="{AED07048-2E00-466B-A5BF-F936C0E34C9F}" srcOrd="0" destOrd="0" presId="urn:microsoft.com/office/officeart/2005/8/layout/chevron2"/>
    <dgm:cxn modelId="{FF33128C-F3CC-4338-9A0B-12E3EE186F21}" srcId="{BD6DC326-E931-44ED-A2F1-B88806C37708}" destId="{FF0B9A56-6ABC-498F-A450-033A4DA4BF9C}" srcOrd="2" destOrd="0" parTransId="{FDF84FD4-5E4C-4249-A173-27198E567E7E}" sibTransId="{C265D8F0-1BBC-4ADB-9382-6C14CE9CC18A}"/>
    <dgm:cxn modelId="{C3975C6F-088E-49A9-A25B-0BC2A3DFA818}" type="presOf" srcId="{265BA7A8-84EE-472A-BB75-5140BFE2D114}" destId="{F0B0FD14-CF98-4FA7-9E51-D4718027059B}" srcOrd="0" destOrd="0" presId="urn:microsoft.com/office/officeart/2005/8/layout/chevron2"/>
    <dgm:cxn modelId="{87C4D3BC-5C49-4C5A-969D-285E68A531AC}" type="presParOf" srcId="{63B62088-A4FD-4535-B833-0BCBD8E36FA1}" destId="{01AFCDED-5330-4235-86ED-D91A2DF2E8E8}" srcOrd="0" destOrd="0" presId="urn:microsoft.com/office/officeart/2005/8/layout/chevron2"/>
    <dgm:cxn modelId="{F3D7B86C-D914-41B8-9585-6C15B43B628F}" type="presParOf" srcId="{01AFCDED-5330-4235-86ED-D91A2DF2E8E8}" destId="{F0B0FD14-CF98-4FA7-9E51-D4718027059B}" srcOrd="0" destOrd="0" presId="urn:microsoft.com/office/officeart/2005/8/layout/chevron2"/>
    <dgm:cxn modelId="{A8759CC7-9E98-40C7-BFAA-0FC56EB3DFC2}" type="presParOf" srcId="{01AFCDED-5330-4235-86ED-D91A2DF2E8E8}" destId="{3E7028DA-5932-445B-8D12-1E1112BA6899}" srcOrd="1" destOrd="0" presId="urn:microsoft.com/office/officeart/2005/8/layout/chevron2"/>
    <dgm:cxn modelId="{A890176B-8A19-4AC4-98E8-E0A785DF76CA}" type="presParOf" srcId="{63B62088-A4FD-4535-B833-0BCBD8E36FA1}" destId="{35352E93-703B-4085-94FF-7865EE1B4835}" srcOrd="1" destOrd="0" presId="urn:microsoft.com/office/officeart/2005/8/layout/chevron2"/>
    <dgm:cxn modelId="{AB463082-22CE-4AA8-AAD9-C221F2D9402C}" type="presParOf" srcId="{63B62088-A4FD-4535-B833-0BCBD8E36FA1}" destId="{D6437B07-A0FD-4265-9C08-FE78D8CA7552}" srcOrd="2" destOrd="0" presId="urn:microsoft.com/office/officeart/2005/8/layout/chevron2"/>
    <dgm:cxn modelId="{CB6D7392-0CF6-423D-B041-2835A4FD4AA9}" type="presParOf" srcId="{D6437B07-A0FD-4265-9C08-FE78D8CA7552}" destId="{6181D788-4BFD-47B6-95E3-7125B54721CA}" srcOrd="0" destOrd="0" presId="urn:microsoft.com/office/officeart/2005/8/layout/chevron2"/>
    <dgm:cxn modelId="{61031659-3BC6-48CC-91AA-3E3886A3DC5A}" type="presParOf" srcId="{D6437B07-A0FD-4265-9C08-FE78D8CA7552}" destId="{B1D72D51-73BF-4EBF-B565-A6A1D8F2DF4D}" srcOrd="1" destOrd="0" presId="urn:microsoft.com/office/officeart/2005/8/layout/chevron2"/>
    <dgm:cxn modelId="{1FD0B1BB-A593-4FFC-89B2-DCB4E7126FCD}" type="presParOf" srcId="{63B62088-A4FD-4535-B833-0BCBD8E36FA1}" destId="{1281F36F-299F-4688-BF6B-F67C346ACCCC}" srcOrd="3" destOrd="0" presId="urn:microsoft.com/office/officeart/2005/8/layout/chevron2"/>
    <dgm:cxn modelId="{E41ED683-6DFF-47D8-B39F-23153466F948}" type="presParOf" srcId="{63B62088-A4FD-4535-B833-0BCBD8E36FA1}" destId="{E5173A8C-4FF8-4873-9DE7-688032501E03}" srcOrd="4" destOrd="0" presId="urn:microsoft.com/office/officeart/2005/8/layout/chevron2"/>
    <dgm:cxn modelId="{7551F383-618C-46A4-BDD9-175FBFB8345D}" type="presParOf" srcId="{E5173A8C-4FF8-4873-9DE7-688032501E03}" destId="{DF2865C4-78A4-4E8C-B264-51A4BF2D53F8}" srcOrd="0" destOrd="0" presId="urn:microsoft.com/office/officeart/2005/8/layout/chevron2"/>
    <dgm:cxn modelId="{EAA65685-F117-4479-8306-F58B089635B5}" type="presParOf" srcId="{E5173A8C-4FF8-4873-9DE7-688032501E03}" destId="{AED07048-2E00-466B-A5BF-F936C0E34C9F}" srcOrd="1" destOrd="0" presId="urn:microsoft.com/office/officeart/2005/8/layout/chevron2"/>
    <dgm:cxn modelId="{0A0890A3-89B6-4759-B0C3-3B718C781A09}" type="presParOf" srcId="{63B62088-A4FD-4535-B833-0BCBD8E36FA1}" destId="{25150EEA-185A-44D4-BC0F-64EFE1AB6D3A}" srcOrd="5" destOrd="0" presId="urn:microsoft.com/office/officeart/2005/8/layout/chevron2"/>
    <dgm:cxn modelId="{B2FEE096-80D8-4CF7-B92C-594FD3D2B0D1}" type="presParOf" srcId="{63B62088-A4FD-4535-B833-0BCBD8E36FA1}" destId="{55975E5D-28E1-451C-B4C6-D4B10A0DF07B}" srcOrd="6" destOrd="0" presId="urn:microsoft.com/office/officeart/2005/8/layout/chevron2"/>
    <dgm:cxn modelId="{E82E9C10-EAFD-475F-AECE-1CBB3ACA02D3}" type="presParOf" srcId="{55975E5D-28E1-451C-B4C6-D4B10A0DF07B}" destId="{31155564-CCB3-4CD0-A784-25324545DB69}" srcOrd="0" destOrd="0" presId="urn:microsoft.com/office/officeart/2005/8/layout/chevron2"/>
    <dgm:cxn modelId="{EC82DB1E-37F1-4C35-99A7-745C1C722382}" type="presParOf" srcId="{55975E5D-28E1-451C-B4C6-D4B10A0DF07B}" destId="{8EBBD1C1-90C8-4F20-B431-4A761E46BCD1}" srcOrd="1" destOrd="0" presId="urn:microsoft.com/office/officeart/2005/8/layout/chevron2"/>
    <dgm:cxn modelId="{1506991C-B1FB-4EE0-B624-4B130DE9E566}" type="presParOf" srcId="{63B62088-A4FD-4535-B833-0BCBD8E36FA1}" destId="{BAE06653-8434-4972-B867-22420053A440}" srcOrd="7" destOrd="0" presId="urn:microsoft.com/office/officeart/2005/8/layout/chevron2"/>
    <dgm:cxn modelId="{453819EF-C91B-4EA1-8AE0-0F9AA183139A}" type="presParOf" srcId="{63B62088-A4FD-4535-B833-0BCBD8E36FA1}" destId="{54B06B39-3EA8-4E14-B532-C8669D4F82F9}" srcOrd="8" destOrd="0" presId="urn:microsoft.com/office/officeart/2005/8/layout/chevron2"/>
    <dgm:cxn modelId="{8247481B-D91A-48D2-A76D-48FDF2C81E56}" type="presParOf" srcId="{54B06B39-3EA8-4E14-B532-C8669D4F82F9}" destId="{CC48A0FE-568D-4409-A081-3B93D7B377DD}" srcOrd="0" destOrd="0" presId="urn:microsoft.com/office/officeart/2005/8/layout/chevron2"/>
    <dgm:cxn modelId="{708C0881-FD97-41AE-999D-72F1F538B7D3}" type="presParOf" srcId="{54B06B39-3EA8-4E14-B532-C8669D4F82F9}" destId="{94DCEB74-591F-45B1-83B0-9936153789A6}" srcOrd="1" destOrd="0" presId="urn:microsoft.com/office/officeart/2005/8/layout/chevron2"/>
    <dgm:cxn modelId="{9A135E80-BCE1-4257-8122-5C58BA75E0BA}" type="presParOf" srcId="{63B62088-A4FD-4535-B833-0BCBD8E36FA1}" destId="{386AD1D5-FDEF-49E8-B3FE-9678136200FC}" srcOrd="9" destOrd="0" presId="urn:microsoft.com/office/officeart/2005/8/layout/chevron2"/>
    <dgm:cxn modelId="{35A9CB11-44B2-4AD8-A5F8-87F6ED2438DC}" type="presParOf" srcId="{63B62088-A4FD-4535-B833-0BCBD8E36FA1}" destId="{D54B8699-A42A-4575-AA1B-7EA014F42AF4}" srcOrd="10" destOrd="0" presId="urn:microsoft.com/office/officeart/2005/8/layout/chevron2"/>
    <dgm:cxn modelId="{BF25D503-0972-4DBF-8EAD-FACE11B5A137}" type="presParOf" srcId="{D54B8699-A42A-4575-AA1B-7EA014F42AF4}" destId="{1CEF56C7-3706-4DEA-9876-DDCCE414D3C6}" srcOrd="0" destOrd="0" presId="urn:microsoft.com/office/officeart/2005/8/layout/chevron2"/>
    <dgm:cxn modelId="{DDF0E2B3-084F-474C-9EAD-5621668D8BB2}" type="presParOf" srcId="{D54B8699-A42A-4575-AA1B-7EA014F42AF4}" destId="{5DA45FEB-3C88-4060-8385-33F74D18AF09}" srcOrd="1" destOrd="0" presId="urn:microsoft.com/office/officeart/2005/8/layout/chevron2"/>
    <dgm:cxn modelId="{F7C3967C-C87B-425C-8DAE-A39708ACA643}" type="presParOf" srcId="{63B62088-A4FD-4535-B833-0BCBD8E36FA1}" destId="{58FD4094-5C37-46DA-8721-7897D27E7BF2}" srcOrd="11" destOrd="0" presId="urn:microsoft.com/office/officeart/2005/8/layout/chevron2"/>
    <dgm:cxn modelId="{3B608173-AAE6-4FA8-A843-B72B211AF3DB}" type="presParOf" srcId="{63B62088-A4FD-4535-B833-0BCBD8E36FA1}" destId="{E03B3908-9BA1-4009-AEB9-201E8984BA1E}" srcOrd="12" destOrd="0" presId="urn:microsoft.com/office/officeart/2005/8/layout/chevron2"/>
    <dgm:cxn modelId="{3D3AFC7B-CC93-4FD4-95D4-B90E0157B9BE}" type="presParOf" srcId="{E03B3908-9BA1-4009-AEB9-201E8984BA1E}" destId="{F8D8133F-881D-4237-8101-6D1294AB9DE8}" srcOrd="0" destOrd="0" presId="urn:microsoft.com/office/officeart/2005/8/layout/chevron2"/>
    <dgm:cxn modelId="{483E060C-24CF-4B3D-B8EC-FAF17C5AFBD5}" type="presParOf" srcId="{E03B3908-9BA1-4009-AEB9-201E8984BA1E}" destId="{0485C560-10DC-427A-830B-BB11227EEA98}" srcOrd="1" destOrd="0" presId="urn:microsoft.com/office/officeart/2005/8/layout/chevron2"/>
    <dgm:cxn modelId="{2EC68180-50B3-46B8-A828-52914B87C326}" type="presParOf" srcId="{63B62088-A4FD-4535-B833-0BCBD8E36FA1}" destId="{6BC9B204-BC78-42D1-A1B1-BA0FC76DC4E7}" srcOrd="13" destOrd="0" presId="urn:microsoft.com/office/officeart/2005/8/layout/chevron2"/>
    <dgm:cxn modelId="{97C49136-C617-4CFB-BF81-3A6FF726E1E2}" type="presParOf" srcId="{63B62088-A4FD-4535-B833-0BCBD8E36FA1}" destId="{9C3E9BD8-D20E-4E99-AE79-AF478A5AFCA2}" srcOrd="14" destOrd="0" presId="urn:microsoft.com/office/officeart/2005/8/layout/chevron2"/>
    <dgm:cxn modelId="{D06F86A6-8917-40B5-8FF8-E91A15BC8DDC}" type="presParOf" srcId="{9C3E9BD8-D20E-4E99-AE79-AF478A5AFCA2}" destId="{E778EB56-7C7D-4D77-9FE5-A3A3834E3553}" srcOrd="0" destOrd="0" presId="urn:microsoft.com/office/officeart/2005/8/layout/chevron2"/>
    <dgm:cxn modelId="{CFF91921-B21A-460C-BF6F-5A4DAB551627}" type="presParOf" srcId="{9C3E9BD8-D20E-4E99-AE79-AF478A5AFCA2}" destId="{FFDCFDAD-30E1-42FE-A2E1-0353C7CD4F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04DDAF-9B05-476D-B43B-51BE55E24F2C}" type="doc">
      <dgm:prSet loTypeId="urn:microsoft.com/office/officeart/2005/8/layout/orgChart1" loCatId="hierarchy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BFFC5C5-3F2B-42E1-A7E0-52EEEC49E9A5}">
      <dgm:prSet phldrT="[Текст]"/>
      <dgm:spPr>
        <a:xfrm>
          <a:off x="1072524" y="1234343"/>
          <a:ext cx="1036600" cy="518300"/>
        </a:xfrm>
        <a:prstGeom prst="rect">
          <a:avLst/>
        </a:prstGeom>
        <a:solidFill>
          <a:srgbClr val="4596D1">
            <a:shade val="8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Подтверждение соответствия в РФ</a:t>
          </a:r>
          <a:endParaRPr lang="ru-RU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B0E4BFE1-C32E-4471-BA5F-5FBE51BA4625}" type="parTrans" cxnId="{A714F585-6C50-4D51-8775-E15386E26A95}">
      <dgm:prSet/>
      <dgm:spPr/>
      <dgm:t>
        <a:bodyPr/>
        <a:lstStyle/>
        <a:p>
          <a:endParaRPr lang="ru-RU"/>
        </a:p>
      </dgm:t>
    </dgm:pt>
    <dgm:pt modelId="{AA5883AB-4C92-474C-A4F1-A61FC858DA72}" type="sibTrans" cxnId="{A714F585-6C50-4D51-8775-E15386E26A95}">
      <dgm:prSet/>
      <dgm:spPr/>
      <dgm:t>
        <a:bodyPr/>
        <a:lstStyle/>
        <a:p>
          <a:endParaRPr lang="ru-RU"/>
        </a:p>
      </dgm:t>
    </dgm:pt>
    <dgm:pt modelId="{8012E8BA-458B-4AD6-9C59-CFF652CC956D}">
      <dgm:prSet phldrT="[Текст]"/>
      <dgm:spPr>
        <a:xfrm>
          <a:off x="2234" y="1970329"/>
          <a:ext cx="1036600" cy="518300"/>
        </a:xfrm>
        <a:prstGeom prst="rect">
          <a:avLst/>
        </a:prstGeom>
        <a:solidFill>
          <a:srgbClr val="4596D1">
            <a:tint val="99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Добровольная сертификация</a:t>
          </a:r>
          <a:endParaRPr lang="ru-RU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803176C3-DEF5-4DE0-B660-F095C873C1F2}" type="parTrans" cxnId="{598901EE-DCC7-498B-826C-07F3BEF5B92D}">
      <dgm:prSet/>
      <dgm:spPr>
        <a:xfrm>
          <a:off x="520534" y="1752643"/>
          <a:ext cx="1070290" cy="217686"/>
        </a:xfrm>
        <a:custGeom>
          <a:avLst/>
          <a:gdLst/>
          <a:ahLst/>
          <a:cxnLst/>
          <a:rect l="0" t="0" r="0" b="0"/>
          <a:pathLst>
            <a:path>
              <a:moveTo>
                <a:pt x="1070290" y="0"/>
              </a:moveTo>
              <a:lnTo>
                <a:pt x="1070290" y="108843"/>
              </a:lnTo>
              <a:lnTo>
                <a:pt x="0" y="108843"/>
              </a:lnTo>
              <a:lnTo>
                <a:pt x="0" y="217686"/>
              </a:lnTo>
            </a:path>
          </a:pathLst>
        </a:custGeom>
        <a:noFill/>
        <a:ln w="25400" cap="flat" cmpd="sng" algn="ctr">
          <a:solidFill>
            <a:srgbClr val="4596D1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B38D520-173A-49FC-BCEF-0D95057CE67F}" type="sibTrans" cxnId="{598901EE-DCC7-498B-826C-07F3BEF5B92D}">
      <dgm:prSet/>
      <dgm:spPr/>
      <dgm:t>
        <a:bodyPr/>
        <a:lstStyle/>
        <a:p>
          <a:endParaRPr lang="ru-RU"/>
        </a:p>
      </dgm:t>
    </dgm:pt>
    <dgm:pt modelId="{72C2A57E-0D44-49A6-A9D7-19635E7C8B2F}">
      <dgm:prSet phldrT="[Текст]"/>
      <dgm:spPr>
        <a:xfrm>
          <a:off x="2142815" y="1970329"/>
          <a:ext cx="1036600" cy="518300"/>
        </a:xfrm>
        <a:prstGeom prst="rect">
          <a:avLst/>
        </a:prstGeom>
        <a:solidFill>
          <a:srgbClr val="4596D1">
            <a:tint val="99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Обязательное подтверждение соответствия</a:t>
          </a:r>
          <a:endParaRPr lang="ru-RU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887A91BA-B918-43B6-B272-1A5C9FF3BC68}" type="parTrans" cxnId="{5A70A1E1-D689-41DF-AD8F-8F67DBCD0345}">
      <dgm:prSet/>
      <dgm:spPr>
        <a:xfrm>
          <a:off x="1590825" y="1752643"/>
          <a:ext cx="1070290" cy="217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43"/>
              </a:lnTo>
              <a:lnTo>
                <a:pt x="1070290" y="108843"/>
              </a:lnTo>
              <a:lnTo>
                <a:pt x="1070290" y="217686"/>
              </a:lnTo>
            </a:path>
          </a:pathLst>
        </a:custGeom>
        <a:noFill/>
        <a:ln w="25400" cap="flat" cmpd="sng" algn="ctr">
          <a:solidFill>
            <a:srgbClr val="4596D1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2EE41DA-7D61-4FA4-AFF0-963ABEAC7E6D}" type="sibTrans" cxnId="{5A70A1E1-D689-41DF-AD8F-8F67DBCD0345}">
      <dgm:prSet/>
      <dgm:spPr/>
      <dgm:t>
        <a:bodyPr/>
        <a:lstStyle/>
        <a:p>
          <a:endParaRPr lang="ru-RU"/>
        </a:p>
      </dgm:t>
    </dgm:pt>
    <dgm:pt modelId="{42212A82-AF30-4012-8D62-B16E540EDCE4}">
      <dgm:prSet phldrT="[Текст]"/>
      <dgm:spPr>
        <a:xfrm>
          <a:off x="1515671" y="2706316"/>
          <a:ext cx="1036600" cy="518300"/>
        </a:xfrm>
        <a:prstGeom prst="rect">
          <a:avLst/>
        </a:prstGeom>
        <a:solidFill>
          <a:srgbClr val="4596D1">
            <a:tint val="8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Декларация о соответствии</a:t>
          </a:r>
          <a:endParaRPr lang="ru-RU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C6A03A2D-1BCC-4E08-A962-95908E51C26C}" type="parTrans" cxnId="{B8FB03DB-E09A-4710-BE5B-D173156425D7}">
      <dgm:prSet/>
      <dgm:spPr>
        <a:xfrm>
          <a:off x="2033972" y="2488629"/>
          <a:ext cx="627143" cy="217686"/>
        </a:xfrm>
        <a:custGeom>
          <a:avLst/>
          <a:gdLst/>
          <a:ahLst/>
          <a:cxnLst/>
          <a:rect l="0" t="0" r="0" b="0"/>
          <a:pathLst>
            <a:path>
              <a:moveTo>
                <a:pt x="627143" y="0"/>
              </a:moveTo>
              <a:lnTo>
                <a:pt x="627143" y="108843"/>
              </a:lnTo>
              <a:lnTo>
                <a:pt x="0" y="108843"/>
              </a:lnTo>
              <a:lnTo>
                <a:pt x="0" y="217686"/>
              </a:lnTo>
            </a:path>
          </a:pathLst>
        </a:custGeom>
        <a:noFill/>
        <a:ln w="25400" cap="flat" cmpd="sng" algn="ctr">
          <a:solidFill>
            <a:srgbClr val="4596D1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AAFAFDC-5A29-4E39-BDE8-D3B4527AD65C}" type="sibTrans" cxnId="{B8FB03DB-E09A-4710-BE5B-D173156425D7}">
      <dgm:prSet/>
      <dgm:spPr/>
      <dgm:t>
        <a:bodyPr/>
        <a:lstStyle/>
        <a:p>
          <a:endParaRPr lang="ru-RU"/>
        </a:p>
      </dgm:t>
    </dgm:pt>
    <dgm:pt modelId="{0163D6FF-02C9-4FE7-8788-CB0E0C95A2B1}">
      <dgm:prSet phldrT="[Текст]"/>
      <dgm:spPr>
        <a:xfrm>
          <a:off x="2769958" y="2706316"/>
          <a:ext cx="1036600" cy="518300"/>
        </a:xfrm>
        <a:prstGeom prst="rect">
          <a:avLst/>
        </a:prstGeom>
        <a:solidFill>
          <a:srgbClr val="4596D1">
            <a:tint val="8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Обязательная сертификация</a:t>
          </a:r>
          <a:endParaRPr lang="ru-RU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B88C7814-794A-4B8A-BCE0-773A76A47C9A}" type="parTrans" cxnId="{8E4B8183-D2B1-46A6-98EE-FE3C43FA913B}">
      <dgm:prSet/>
      <dgm:spPr>
        <a:xfrm>
          <a:off x="2661115" y="2488629"/>
          <a:ext cx="627143" cy="217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43"/>
              </a:lnTo>
              <a:lnTo>
                <a:pt x="627143" y="108843"/>
              </a:lnTo>
              <a:lnTo>
                <a:pt x="627143" y="217686"/>
              </a:lnTo>
            </a:path>
          </a:pathLst>
        </a:custGeom>
        <a:noFill/>
        <a:ln w="25400" cap="flat" cmpd="sng" algn="ctr">
          <a:solidFill>
            <a:srgbClr val="4596D1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31C56B5-513C-4B46-AFF4-ADDAB01F34F7}" type="sibTrans" cxnId="{8E4B8183-D2B1-46A6-98EE-FE3C43FA913B}">
      <dgm:prSet/>
      <dgm:spPr/>
      <dgm:t>
        <a:bodyPr/>
        <a:lstStyle/>
        <a:p>
          <a:endParaRPr lang="ru-RU"/>
        </a:p>
      </dgm:t>
    </dgm:pt>
    <dgm:pt modelId="{1F0EB4E4-F837-46B0-AC9B-1A1B5416D70B}">
      <dgm:prSet phldrT="[Текст]"/>
      <dgm:spPr>
        <a:xfrm>
          <a:off x="3029108" y="3442302"/>
          <a:ext cx="1036600" cy="518300"/>
        </a:xfrm>
        <a:prstGeom prst="rect">
          <a:avLst/>
        </a:prstGeom>
        <a:solidFill>
          <a:srgbClr val="4596D1">
            <a:tint val="7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При наличии соответствующего технического регламента</a:t>
          </a:r>
          <a:endParaRPr lang="ru-RU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A245E4A9-EB17-4A59-96B1-709822C7D04D}" type="parTrans" cxnId="{A1C9BEED-007B-43D6-8C30-03BB524EA8C9}">
      <dgm:prSet/>
      <dgm:spPr>
        <a:xfrm>
          <a:off x="2873618" y="3224616"/>
          <a:ext cx="155490" cy="476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836"/>
              </a:lnTo>
              <a:lnTo>
                <a:pt x="155490" y="476836"/>
              </a:lnTo>
            </a:path>
          </a:pathLst>
        </a:custGeom>
        <a:noFill/>
        <a:ln w="25400" cap="flat" cmpd="sng" algn="ctr">
          <a:solidFill>
            <a:srgbClr val="4596D1">
              <a:tint val="7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3D29974-17D4-4E7E-B633-A4761854F639}" type="sibTrans" cxnId="{A1C9BEED-007B-43D6-8C30-03BB524EA8C9}">
      <dgm:prSet/>
      <dgm:spPr/>
      <dgm:t>
        <a:bodyPr/>
        <a:lstStyle/>
        <a:p>
          <a:endParaRPr lang="ru-RU"/>
        </a:p>
      </dgm:t>
    </dgm:pt>
    <dgm:pt modelId="{836CAD0F-C29B-41C8-A056-3A761826A064}">
      <dgm:prSet phldrT="[Текст]"/>
      <dgm:spPr>
        <a:xfrm>
          <a:off x="261384" y="2706316"/>
          <a:ext cx="1036600" cy="518300"/>
        </a:xfrm>
        <a:prstGeom prst="rect">
          <a:avLst/>
        </a:prstGeom>
        <a:solidFill>
          <a:srgbClr val="4596D1">
            <a:tint val="8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Arial"/>
              <a:ea typeface="+mn-ea"/>
              <a:cs typeface="Arial"/>
            </a:rPr>
            <a:t>По инициативе заявителя</a:t>
          </a:r>
          <a:endParaRPr lang="ru-RU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C3F253DC-202E-4673-8116-832007DFAADE}" type="parTrans" cxnId="{B80EBAED-E6CC-4756-B8D5-47B365245CBE}">
      <dgm:prSet/>
      <dgm:spPr>
        <a:xfrm>
          <a:off x="105894" y="2488629"/>
          <a:ext cx="155490" cy="476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836"/>
              </a:lnTo>
              <a:lnTo>
                <a:pt x="155490" y="476836"/>
              </a:lnTo>
            </a:path>
          </a:pathLst>
        </a:custGeom>
        <a:noFill/>
        <a:ln w="25400" cap="flat" cmpd="sng" algn="ctr">
          <a:solidFill>
            <a:srgbClr val="4596D1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C9B8711-E49A-40CC-AEA4-9A29C466DB78}" type="sibTrans" cxnId="{B80EBAED-E6CC-4756-B8D5-47B365245CBE}">
      <dgm:prSet/>
      <dgm:spPr/>
      <dgm:t>
        <a:bodyPr/>
        <a:lstStyle/>
        <a:p>
          <a:endParaRPr lang="ru-RU"/>
        </a:p>
      </dgm:t>
    </dgm:pt>
    <dgm:pt modelId="{69CAC480-91E4-4211-BE45-BF27ECD281B6}" type="pres">
      <dgm:prSet presAssocID="{3F04DDAF-9B05-476D-B43B-51BE55E24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7DF21C-1FBA-4FAF-9182-678787302C3C}" type="pres">
      <dgm:prSet presAssocID="{EBFFC5C5-3F2B-42E1-A7E0-52EEEC49E9A5}" presName="hierRoot1" presStyleCnt="0">
        <dgm:presLayoutVars>
          <dgm:hierBranch val="init"/>
        </dgm:presLayoutVars>
      </dgm:prSet>
      <dgm:spPr/>
    </dgm:pt>
    <dgm:pt modelId="{E8C1E295-14F3-478C-9965-36605D0C9D7F}" type="pres">
      <dgm:prSet presAssocID="{EBFFC5C5-3F2B-42E1-A7E0-52EEEC49E9A5}" presName="rootComposite1" presStyleCnt="0"/>
      <dgm:spPr/>
    </dgm:pt>
    <dgm:pt modelId="{1FD94AC2-052B-4ECC-94E7-865F31CA8AB0}" type="pres">
      <dgm:prSet presAssocID="{EBFFC5C5-3F2B-42E1-A7E0-52EEEC49E9A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CA0B3-6539-400E-9CFC-88A490C7EC40}" type="pres">
      <dgm:prSet presAssocID="{EBFFC5C5-3F2B-42E1-A7E0-52EEEC49E9A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0B991A-D42B-46B5-B413-10B680C995AB}" type="pres">
      <dgm:prSet presAssocID="{EBFFC5C5-3F2B-42E1-A7E0-52EEEC49E9A5}" presName="hierChild2" presStyleCnt="0"/>
      <dgm:spPr/>
    </dgm:pt>
    <dgm:pt modelId="{BB0E45D8-2B5F-4945-97E1-630B5AD3431E}" type="pres">
      <dgm:prSet presAssocID="{803176C3-DEF5-4DE0-B660-F095C873C1F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768D4F5-A5F4-4B6D-9E85-41899945D280}" type="pres">
      <dgm:prSet presAssocID="{8012E8BA-458B-4AD6-9C59-CFF652CC956D}" presName="hierRoot2" presStyleCnt="0">
        <dgm:presLayoutVars>
          <dgm:hierBranch val="init"/>
        </dgm:presLayoutVars>
      </dgm:prSet>
      <dgm:spPr/>
    </dgm:pt>
    <dgm:pt modelId="{8B28774B-520D-4D4C-926F-588A6B99FC54}" type="pres">
      <dgm:prSet presAssocID="{8012E8BA-458B-4AD6-9C59-CFF652CC956D}" presName="rootComposite" presStyleCnt="0"/>
      <dgm:spPr/>
    </dgm:pt>
    <dgm:pt modelId="{1A0B43C1-C505-4F7A-80FD-6F485A25F919}" type="pres">
      <dgm:prSet presAssocID="{8012E8BA-458B-4AD6-9C59-CFF652CC956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2A0135-3610-4EAF-850B-502A0D27D070}" type="pres">
      <dgm:prSet presAssocID="{8012E8BA-458B-4AD6-9C59-CFF652CC956D}" presName="rootConnector" presStyleLbl="node2" presStyleIdx="0" presStyleCnt="2"/>
      <dgm:spPr/>
      <dgm:t>
        <a:bodyPr/>
        <a:lstStyle/>
        <a:p>
          <a:endParaRPr lang="ru-RU"/>
        </a:p>
      </dgm:t>
    </dgm:pt>
    <dgm:pt modelId="{2401071D-EE35-497C-8E4F-F1E7CF3EEBA1}" type="pres">
      <dgm:prSet presAssocID="{8012E8BA-458B-4AD6-9C59-CFF652CC956D}" presName="hierChild4" presStyleCnt="0"/>
      <dgm:spPr/>
    </dgm:pt>
    <dgm:pt modelId="{CA478523-4B68-4FAA-B5F1-3B62F3136761}" type="pres">
      <dgm:prSet presAssocID="{C3F253DC-202E-4673-8116-832007DFAADE}" presName="Name37" presStyleLbl="parChTrans1D3" presStyleIdx="0" presStyleCnt="3"/>
      <dgm:spPr/>
      <dgm:t>
        <a:bodyPr/>
        <a:lstStyle/>
        <a:p>
          <a:endParaRPr lang="ru-RU"/>
        </a:p>
      </dgm:t>
    </dgm:pt>
    <dgm:pt modelId="{DB573247-CE69-422E-830F-60ABBFFAAC8D}" type="pres">
      <dgm:prSet presAssocID="{836CAD0F-C29B-41C8-A056-3A761826A064}" presName="hierRoot2" presStyleCnt="0">
        <dgm:presLayoutVars>
          <dgm:hierBranch val="init"/>
        </dgm:presLayoutVars>
      </dgm:prSet>
      <dgm:spPr/>
    </dgm:pt>
    <dgm:pt modelId="{FCDCA84F-8FA4-442C-B607-3C38407BC04A}" type="pres">
      <dgm:prSet presAssocID="{836CAD0F-C29B-41C8-A056-3A761826A064}" presName="rootComposite" presStyleCnt="0"/>
      <dgm:spPr/>
    </dgm:pt>
    <dgm:pt modelId="{80FA0152-CE5A-41EA-BD73-0C50E701AB8D}" type="pres">
      <dgm:prSet presAssocID="{836CAD0F-C29B-41C8-A056-3A761826A064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99F08-6222-4FAB-94ED-8987E3F9934F}" type="pres">
      <dgm:prSet presAssocID="{836CAD0F-C29B-41C8-A056-3A761826A064}" presName="rootConnector" presStyleLbl="node3" presStyleIdx="0" presStyleCnt="3"/>
      <dgm:spPr/>
      <dgm:t>
        <a:bodyPr/>
        <a:lstStyle/>
        <a:p>
          <a:endParaRPr lang="ru-RU"/>
        </a:p>
      </dgm:t>
    </dgm:pt>
    <dgm:pt modelId="{F96F353B-844A-4938-B5E0-16416311B0F8}" type="pres">
      <dgm:prSet presAssocID="{836CAD0F-C29B-41C8-A056-3A761826A064}" presName="hierChild4" presStyleCnt="0"/>
      <dgm:spPr/>
    </dgm:pt>
    <dgm:pt modelId="{0F6E0A36-62E7-4EC5-A843-3CD7D6C00EF7}" type="pres">
      <dgm:prSet presAssocID="{836CAD0F-C29B-41C8-A056-3A761826A064}" presName="hierChild5" presStyleCnt="0"/>
      <dgm:spPr/>
    </dgm:pt>
    <dgm:pt modelId="{9CBE6C4F-7D13-4DAA-A844-E8CE632F64A0}" type="pres">
      <dgm:prSet presAssocID="{8012E8BA-458B-4AD6-9C59-CFF652CC956D}" presName="hierChild5" presStyleCnt="0"/>
      <dgm:spPr/>
    </dgm:pt>
    <dgm:pt modelId="{A64E1445-97B7-48D1-9975-5162AE4E8CCB}" type="pres">
      <dgm:prSet presAssocID="{887A91BA-B918-43B6-B272-1A5C9FF3BC6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1C20FD6-A90B-4BAA-825A-2ED9E9684047}" type="pres">
      <dgm:prSet presAssocID="{72C2A57E-0D44-49A6-A9D7-19635E7C8B2F}" presName="hierRoot2" presStyleCnt="0">
        <dgm:presLayoutVars>
          <dgm:hierBranch val="init"/>
        </dgm:presLayoutVars>
      </dgm:prSet>
      <dgm:spPr/>
    </dgm:pt>
    <dgm:pt modelId="{D3F6DA84-3FC3-41B5-846F-520D4C950BBC}" type="pres">
      <dgm:prSet presAssocID="{72C2A57E-0D44-49A6-A9D7-19635E7C8B2F}" presName="rootComposite" presStyleCnt="0"/>
      <dgm:spPr/>
    </dgm:pt>
    <dgm:pt modelId="{0DCD2BAD-0CD7-4C78-8BE8-AFE0695EE605}" type="pres">
      <dgm:prSet presAssocID="{72C2A57E-0D44-49A6-A9D7-19635E7C8B2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D36283-E8F4-41FE-8282-D1BCB8C453D8}" type="pres">
      <dgm:prSet presAssocID="{72C2A57E-0D44-49A6-A9D7-19635E7C8B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B0FB15A7-0CAB-4E78-8631-559D1D662455}" type="pres">
      <dgm:prSet presAssocID="{72C2A57E-0D44-49A6-A9D7-19635E7C8B2F}" presName="hierChild4" presStyleCnt="0"/>
      <dgm:spPr/>
    </dgm:pt>
    <dgm:pt modelId="{5BF51FBE-732A-42FB-8E08-4940EFC53D68}" type="pres">
      <dgm:prSet presAssocID="{C6A03A2D-1BCC-4E08-A962-95908E51C26C}" presName="Name37" presStyleLbl="parChTrans1D3" presStyleIdx="1" presStyleCnt="3"/>
      <dgm:spPr/>
      <dgm:t>
        <a:bodyPr/>
        <a:lstStyle/>
        <a:p>
          <a:endParaRPr lang="ru-RU"/>
        </a:p>
      </dgm:t>
    </dgm:pt>
    <dgm:pt modelId="{5623FE23-7369-41B3-A657-EFED8BF84DD0}" type="pres">
      <dgm:prSet presAssocID="{42212A82-AF30-4012-8D62-B16E540EDCE4}" presName="hierRoot2" presStyleCnt="0">
        <dgm:presLayoutVars>
          <dgm:hierBranch val="init"/>
        </dgm:presLayoutVars>
      </dgm:prSet>
      <dgm:spPr/>
    </dgm:pt>
    <dgm:pt modelId="{52B77953-A143-4677-B267-A0E57567C5AF}" type="pres">
      <dgm:prSet presAssocID="{42212A82-AF30-4012-8D62-B16E540EDCE4}" presName="rootComposite" presStyleCnt="0"/>
      <dgm:spPr/>
    </dgm:pt>
    <dgm:pt modelId="{7295C983-F4DD-4697-BF52-3AC81ACCB50E}" type="pres">
      <dgm:prSet presAssocID="{42212A82-AF30-4012-8D62-B16E540EDCE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BF047-8D8C-4595-B806-9AD1F0F411DD}" type="pres">
      <dgm:prSet presAssocID="{42212A82-AF30-4012-8D62-B16E540EDCE4}" presName="rootConnector" presStyleLbl="node3" presStyleIdx="1" presStyleCnt="3"/>
      <dgm:spPr/>
      <dgm:t>
        <a:bodyPr/>
        <a:lstStyle/>
        <a:p>
          <a:endParaRPr lang="ru-RU"/>
        </a:p>
      </dgm:t>
    </dgm:pt>
    <dgm:pt modelId="{6AF547DB-5ACC-4B17-9262-9FE23C179CAB}" type="pres">
      <dgm:prSet presAssocID="{42212A82-AF30-4012-8D62-B16E540EDCE4}" presName="hierChild4" presStyleCnt="0"/>
      <dgm:spPr/>
    </dgm:pt>
    <dgm:pt modelId="{10C1C6B3-0A6E-425F-9351-DE030603F247}" type="pres">
      <dgm:prSet presAssocID="{42212A82-AF30-4012-8D62-B16E540EDCE4}" presName="hierChild5" presStyleCnt="0"/>
      <dgm:spPr/>
    </dgm:pt>
    <dgm:pt modelId="{4E1227E5-2667-4D30-AD81-591B695681BF}" type="pres">
      <dgm:prSet presAssocID="{B88C7814-794A-4B8A-BCE0-773A76A47C9A}" presName="Name37" presStyleLbl="parChTrans1D3" presStyleIdx="2" presStyleCnt="3"/>
      <dgm:spPr/>
      <dgm:t>
        <a:bodyPr/>
        <a:lstStyle/>
        <a:p>
          <a:endParaRPr lang="ru-RU"/>
        </a:p>
      </dgm:t>
    </dgm:pt>
    <dgm:pt modelId="{26989506-5FBD-44F2-9860-37B591551953}" type="pres">
      <dgm:prSet presAssocID="{0163D6FF-02C9-4FE7-8788-CB0E0C95A2B1}" presName="hierRoot2" presStyleCnt="0">
        <dgm:presLayoutVars>
          <dgm:hierBranch val="init"/>
        </dgm:presLayoutVars>
      </dgm:prSet>
      <dgm:spPr/>
    </dgm:pt>
    <dgm:pt modelId="{FF6C4C52-BAF3-415A-A59E-84C01B1D7826}" type="pres">
      <dgm:prSet presAssocID="{0163D6FF-02C9-4FE7-8788-CB0E0C95A2B1}" presName="rootComposite" presStyleCnt="0"/>
      <dgm:spPr/>
    </dgm:pt>
    <dgm:pt modelId="{26ED6046-5237-4C45-ACB1-2D1846E8252E}" type="pres">
      <dgm:prSet presAssocID="{0163D6FF-02C9-4FE7-8788-CB0E0C95A2B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0F235A-2167-4BE0-A825-410E4824CBA3}" type="pres">
      <dgm:prSet presAssocID="{0163D6FF-02C9-4FE7-8788-CB0E0C95A2B1}" presName="rootConnector" presStyleLbl="node3" presStyleIdx="2" presStyleCnt="3"/>
      <dgm:spPr/>
      <dgm:t>
        <a:bodyPr/>
        <a:lstStyle/>
        <a:p>
          <a:endParaRPr lang="ru-RU"/>
        </a:p>
      </dgm:t>
    </dgm:pt>
    <dgm:pt modelId="{F41AA666-938B-47A9-B210-94F9E9E8C42A}" type="pres">
      <dgm:prSet presAssocID="{0163D6FF-02C9-4FE7-8788-CB0E0C95A2B1}" presName="hierChild4" presStyleCnt="0"/>
      <dgm:spPr/>
    </dgm:pt>
    <dgm:pt modelId="{C3E538BC-6AFF-4F38-8D57-280F7120C2DC}" type="pres">
      <dgm:prSet presAssocID="{A245E4A9-EB17-4A59-96B1-709822C7D04D}" presName="Name37" presStyleLbl="parChTrans1D4" presStyleIdx="0" presStyleCnt="1"/>
      <dgm:spPr/>
      <dgm:t>
        <a:bodyPr/>
        <a:lstStyle/>
        <a:p>
          <a:endParaRPr lang="ru-RU"/>
        </a:p>
      </dgm:t>
    </dgm:pt>
    <dgm:pt modelId="{A1C176E6-A15F-4DFB-AFD7-DFF557B159A5}" type="pres">
      <dgm:prSet presAssocID="{1F0EB4E4-F837-46B0-AC9B-1A1B5416D70B}" presName="hierRoot2" presStyleCnt="0">
        <dgm:presLayoutVars>
          <dgm:hierBranch val="init"/>
        </dgm:presLayoutVars>
      </dgm:prSet>
      <dgm:spPr/>
    </dgm:pt>
    <dgm:pt modelId="{54E2A693-61AE-4C9D-BBD8-B97DC59BFD70}" type="pres">
      <dgm:prSet presAssocID="{1F0EB4E4-F837-46B0-AC9B-1A1B5416D70B}" presName="rootComposite" presStyleCnt="0"/>
      <dgm:spPr/>
    </dgm:pt>
    <dgm:pt modelId="{46F16B1C-7E63-4776-9227-C37A66357EB2}" type="pres">
      <dgm:prSet presAssocID="{1F0EB4E4-F837-46B0-AC9B-1A1B5416D70B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D544A1-BCE5-4D2F-AD93-C556F3516E59}" type="pres">
      <dgm:prSet presAssocID="{1F0EB4E4-F837-46B0-AC9B-1A1B5416D70B}" presName="rootConnector" presStyleLbl="node4" presStyleIdx="0" presStyleCnt="1"/>
      <dgm:spPr/>
      <dgm:t>
        <a:bodyPr/>
        <a:lstStyle/>
        <a:p>
          <a:endParaRPr lang="ru-RU"/>
        </a:p>
      </dgm:t>
    </dgm:pt>
    <dgm:pt modelId="{98347D70-58E0-4EA2-BFF6-8E18E5183666}" type="pres">
      <dgm:prSet presAssocID="{1F0EB4E4-F837-46B0-AC9B-1A1B5416D70B}" presName="hierChild4" presStyleCnt="0"/>
      <dgm:spPr/>
    </dgm:pt>
    <dgm:pt modelId="{5FC26122-D9E9-4FA4-BCBE-E1FEFC6ED92B}" type="pres">
      <dgm:prSet presAssocID="{1F0EB4E4-F837-46B0-AC9B-1A1B5416D70B}" presName="hierChild5" presStyleCnt="0"/>
      <dgm:spPr/>
    </dgm:pt>
    <dgm:pt modelId="{808C743F-F456-4F6B-9648-7000ADA7C1FD}" type="pres">
      <dgm:prSet presAssocID="{0163D6FF-02C9-4FE7-8788-CB0E0C95A2B1}" presName="hierChild5" presStyleCnt="0"/>
      <dgm:spPr/>
    </dgm:pt>
    <dgm:pt modelId="{83DFE3D3-38A6-4739-9D6C-37FE0333F717}" type="pres">
      <dgm:prSet presAssocID="{72C2A57E-0D44-49A6-A9D7-19635E7C8B2F}" presName="hierChild5" presStyleCnt="0"/>
      <dgm:spPr/>
    </dgm:pt>
    <dgm:pt modelId="{8A27A295-40DE-4346-9935-8F15F939A545}" type="pres">
      <dgm:prSet presAssocID="{EBFFC5C5-3F2B-42E1-A7E0-52EEEC49E9A5}" presName="hierChild3" presStyleCnt="0"/>
      <dgm:spPr/>
    </dgm:pt>
  </dgm:ptLst>
  <dgm:cxnLst>
    <dgm:cxn modelId="{933D2D79-6DD6-4DAA-9FDB-BE97AE400D82}" type="presOf" srcId="{A245E4A9-EB17-4A59-96B1-709822C7D04D}" destId="{C3E538BC-6AFF-4F38-8D57-280F7120C2DC}" srcOrd="0" destOrd="0" presId="urn:microsoft.com/office/officeart/2005/8/layout/orgChart1"/>
    <dgm:cxn modelId="{0B70A08A-B28C-4156-B6FE-A4F4CED9BD07}" type="presOf" srcId="{0163D6FF-02C9-4FE7-8788-CB0E0C95A2B1}" destId="{CD0F235A-2167-4BE0-A825-410E4824CBA3}" srcOrd="1" destOrd="0" presId="urn:microsoft.com/office/officeart/2005/8/layout/orgChart1"/>
    <dgm:cxn modelId="{B80EBAED-E6CC-4756-B8D5-47B365245CBE}" srcId="{8012E8BA-458B-4AD6-9C59-CFF652CC956D}" destId="{836CAD0F-C29B-41C8-A056-3A761826A064}" srcOrd="0" destOrd="0" parTransId="{C3F253DC-202E-4673-8116-832007DFAADE}" sibTransId="{9C9B8711-E49A-40CC-AEA4-9A29C466DB78}"/>
    <dgm:cxn modelId="{257DED24-3D36-45E3-8B52-8CEBE833CA4F}" type="presOf" srcId="{C6A03A2D-1BCC-4E08-A962-95908E51C26C}" destId="{5BF51FBE-732A-42FB-8E08-4940EFC53D68}" srcOrd="0" destOrd="0" presId="urn:microsoft.com/office/officeart/2005/8/layout/orgChart1"/>
    <dgm:cxn modelId="{691DC144-1FFD-47FB-AB39-85330E6C255F}" type="presOf" srcId="{C3F253DC-202E-4673-8116-832007DFAADE}" destId="{CA478523-4B68-4FAA-B5F1-3B62F3136761}" srcOrd="0" destOrd="0" presId="urn:microsoft.com/office/officeart/2005/8/layout/orgChart1"/>
    <dgm:cxn modelId="{3D0CF515-651B-4EC7-B972-9C992622D872}" type="presOf" srcId="{803176C3-DEF5-4DE0-B660-F095C873C1F2}" destId="{BB0E45D8-2B5F-4945-97E1-630B5AD3431E}" srcOrd="0" destOrd="0" presId="urn:microsoft.com/office/officeart/2005/8/layout/orgChart1"/>
    <dgm:cxn modelId="{9BB18D9B-78B4-413B-9C55-082846A8E58D}" type="presOf" srcId="{836CAD0F-C29B-41C8-A056-3A761826A064}" destId="{80FA0152-CE5A-41EA-BD73-0C50E701AB8D}" srcOrd="0" destOrd="0" presId="urn:microsoft.com/office/officeart/2005/8/layout/orgChart1"/>
    <dgm:cxn modelId="{2D4223FD-04F0-4FA5-99E3-8AD870FA4AF8}" type="presOf" srcId="{887A91BA-B918-43B6-B272-1A5C9FF3BC68}" destId="{A64E1445-97B7-48D1-9975-5162AE4E8CCB}" srcOrd="0" destOrd="0" presId="urn:microsoft.com/office/officeart/2005/8/layout/orgChart1"/>
    <dgm:cxn modelId="{8E4B8183-D2B1-46A6-98EE-FE3C43FA913B}" srcId="{72C2A57E-0D44-49A6-A9D7-19635E7C8B2F}" destId="{0163D6FF-02C9-4FE7-8788-CB0E0C95A2B1}" srcOrd="1" destOrd="0" parTransId="{B88C7814-794A-4B8A-BCE0-773A76A47C9A}" sibTransId="{231C56B5-513C-4B46-AFF4-ADDAB01F34F7}"/>
    <dgm:cxn modelId="{49B7D185-9CDC-43F8-A1F9-B2C91C1AFFC3}" type="presOf" srcId="{1F0EB4E4-F837-46B0-AC9B-1A1B5416D70B}" destId="{71D544A1-BCE5-4D2F-AD93-C556F3516E59}" srcOrd="1" destOrd="0" presId="urn:microsoft.com/office/officeart/2005/8/layout/orgChart1"/>
    <dgm:cxn modelId="{D0747149-E785-4E1E-82F2-414A42E0417B}" type="presOf" srcId="{1F0EB4E4-F837-46B0-AC9B-1A1B5416D70B}" destId="{46F16B1C-7E63-4776-9227-C37A66357EB2}" srcOrd="0" destOrd="0" presId="urn:microsoft.com/office/officeart/2005/8/layout/orgChart1"/>
    <dgm:cxn modelId="{134537AA-2C90-444B-B77C-AD11538873B2}" type="presOf" srcId="{8012E8BA-458B-4AD6-9C59-CFF652CC956D}" destId="{1A0B43C1-C505-4F7A-80FD-6F485A25F919}" srcOrd="0" destOrd="0" presId="urn:microsoft.com/office/officeart/2005/8/layout/orgChart1"/>
    <dgm:cxn modelId="{A714F585-6C50-4D51-8775-E15386E26A95}" srcId="{3F04DDAF-9B05-476D-B43B-51BE55E24F2C}" destId="{EBFFC5C5-3F2B-42E1-A7E0-52EEEC49E9A5}" srcOrd="0" destOrd="0" parTransId="{B0E4BFE1-C32E-4471-BA5F-5FBE51BA4625}" sibTransId="{AA5883AB-4C92-474C-A4F1-A61FC858DA72}"/>
    <dgm:cxn modelId="{5A70A1E1-D689-41DF-AD8F-8F67DBCD0345}" srcId="{EBFFC5C5-3F2B-42E1-A7E0-52EEEC49E9A5}" destId="{72C2A57E-0D44-49A6-A9D7-19635E7C8B2F}" srcOrd="1" destOrd="0" parTransId="{887A91BA-B918-43B6-B272-1A5C9FF3BC68}" sibTransId="{F2EE41DA-7D61-4FA4-AFF0-963ABEAC7E6D}"/>
    <dgm:cxn modelId="{598901EE-DCC7-498B-826C-07F3BEF5B92D}" srcId="{EBFFC5C5-3F2B-42E1-A7E0-52EEEC49E9A5}" destId="{8012E8BA-458B-4AD6-9C59-CFF652CC956D}" srcOrd="0" destOrd="0" parTransId="{803176C3-DEF5-4DE0-B660-F095C873C1F2}" sibTransId="{5B38D520-173A-49FC-BCEF-0D95057CE67F}"/>
    <dgm:cxn modelId="{B0BAF0F7-BE03-43F4-B6CC-07FFC278CF94}" type="presOf" srcId="{B88C7814-794A-4B8A-BCE0-773A76A47C9A}" destId="{4E1227E5-2667-4D30-AD81-591B695681BF}" srcOrd="0" destOrd="0" presId="urn:microsoft.com/office/officeart/2005/8/layout/orgChart1"/>
    <dgm:cxn modelId="{A1C9BEED-007B-43D6-8C30-03BB524EA8C9}" srcId="{0163D6FF-02C9-4FE7-8788-CB0E0C95A2B1}" destId="{1F0EB4E4-F837-46B0-AC9B-1A1B5416D70B}" srcOrd="0" destOrd="0" parTransId="{A245E4A9-EB17-4A59-96B1-709822C7D04D}" sibTransId="{33D29974-17D4-4E7E-B633-A4761854F639}"/>
    <dgm:cxn modelId="{D9722652-E618-431F-9DFC-C5D3A04E0288}" type="presOf" srcId="{8012E8BA-458B-4AD6-9C59-CFF652CC956D}" destId="{1F2A0135-3610-4EAF-850B-502A0D27D070}" srcOrd="1" destOrd="0" presId="urn:microsoft.com/office/officeart/2005/8/layout/orgChart1"/>
    <dgm:cxn modelId="{3582119B-0185-491C-B469-803D39F59A9A}" type="presOf" srcId="{72C2A57E-0D44-49A6-A9D7-19635E7C8B2F}" destId="{32D36283-E8F4-41FE-8282-D1BCB8C453D8}" srcOrd="1" destOrd="0" presId="urn:microsoft.com/office/officeart/2005/8/layout/orgChart1"/>
    <dgm:cxn modelId="{A60BE7B8-C841-4513-83C8-7A80B5405EBA}" type="presOf" srcId="{3F04DDAF-9B05-476D-B43B-51BE55E24F2C}" destId="{69CAC480-91E4-4211-BE45-BF27ECD281B6}" srcOrd="0" destOrd="0" presId="urn:microsoft.com/office/officeart/2005/8/layout/orgChart1"/>
    <dgm:cxn modelId="{AAFD7C4A-E313-4B1B-907E-7C1F5E42EC99}" type="presOf" srcId="{72C2A57E-0D44-49A6-A9D7-19635E7C8B2F}" destId="{0DCD2BAD-0CD7-4C78-8BE8-AFE0695EE605}" srcOrd="0" destOrd="0" presId="urn:microsoft.com/office/officeart/2005/8/layout/orgChart1"/>
    <dgm:cxn modelId="{5183B638-A6A8-4328-BDE0-E8E0DC33B11B}" type="presOf" srcId="{0163D6FF-02C9-4FE7-8788-CB0E0C95A2B1}" destId="{26ED6046-5237-4C45-ACB1-2D1846E8252E}" srcOrd="0" destOrd="0" presId="urn:microsoft.com/office/officeart/2005/8/layout/orgChart1"/>
    <dgm:cxn modelId="{636577F9-3AC9-4549-A6F0-6AC78F87317E}" type="presOf" srcId="{EBFFC5C5-3F2B-42E1-A7E0-52EEEC49E9A5}" destId="{1FD94AC2-052B-4ECC-94E7-865F31CA8AB0}" srcOrd="0" destOrd="0" presId="urn:microsoft.com/office/officeart/2005/8/layout/orgChart1"/>
    <dgm:cxn modelId="{BEA907C7-E900-482A-9828-8A1433BB5F0C}" type="presOf" srcId="{42212A82-AF30-4012-8D62-B16E540EDCE4}" destId="{29FBF047-8D8C-4595-B806-9AD1F0F411DD}" srcOrd="1" destOrd="0" presId="urn:microsoft.com/office/officeart/2005/8/layout/orgChart1"/>
    <dgm:cxn modelId="{B8FB03DB-E09A-4710-BE5B-D173156425D7}" srcId="{72C2A57E-0D44-49A6-A9D7-19635E7C8B2F}" destId="{42212A82-AF30-4012-8D62-B16E540EDCE4}" srcOrd="0" destOrd="0" parTransId="{C6A03A2D-1BCC-4E08-A962-95908E51C26C}" sibTransId="{9AAFAFDC-5A29-4E39-BDE8-D3B4527AD65C}"/>
    <dgm:cxn modelId="{19532D62-C544-4FBC-9791-C2D7F593E952}" type="presOf" srcId="{836CAD0F-C29B-41C8-A056-3A761826A064}" destId="{5DE99F08-6222-4FAB-94ED-8987E3F9934F}" srcOrd="1" destOrd="0" presId="urn:microsoft.com/office/officeart/2005/8/layout/orgChart1"/>
    <dgm:cxn modelId="{412EA9D0-3C34-4CFA-AF2B-F1C9A517AF54}" type="presOf" srcId="{42212A82-AF30-4012-8D62-B16E540EDCE4}" destId="{7295C983-F4DD-4697-BF52-3AC81ACCB50E}" srcOrd="0" destOrd="0" presId="urn:microsoft.com/office/officeart/2005/8/layout/orgChart1"/>
    <dgm:cxn modelId="{3B992921-5E02-42CE-B67F-F00000921913}" type="presOf" srcId="{EBFFC5C5-3F2B-42E1-A7E0-52EEEC49E9A5}" destId="{5EECA0B3-6539-400E-9CFC-88A490C7EC40}" srcOrd="1" destOrd="0" presId="urn:microsoft.com/office/officeart/2005/8/layout/orgChart1"/>
    <dgm:cxn modelId="{3A880912-056C-48D8-AE5C-5EC623C8D848}" type="presParOf" srcId="{69CAC480-91E4-4211-BE45-BF27ECD281B6}" destId="{057DF21C-1FBA-4FAF-9182-678787302C3C}" srcOrd="0" destOrd="0" presId="urn:microsoft.com/office/officeart/2005/8/layout/orgChart1"/>
    <dgm:cxn modelId="{81DE0100-2B46-4085-9351-C9646E74F1E0}" type="presParOf" srcId="{057DF21C-1FBA-4FAF-9182-678787302C3C}" destId="{E8C1E295-14F3-478C-9965-36605D0C9D7F}" srcOrd="0" destOrd="0" presId="urn:microsoft.com/office/officeart/2005/8/layout/orgChart1"/>
    <dgm:cxn modelId="{D87133F0-F0DE-4915-944E-BE8150C87319}" type="presParOf" srcId="{E8C1E295-14F3-478C-9965-36605D0C9D7F}" destId="{1FD94AC2-052B-4ECC-94E7-865F31CA8AB0}" srcOrd="0" destOrd="0" presId="urn:microsoft.com/office/officeart/2005/8/layout/orgChart1"/>
    <dgm:cxn modelId="{C1CF1F74-B8A2-4C93-903D-4C74234680C6}" type="presParOf" srcId="{E8C1E295-14F3-478C-9965-36605D0C9D7F}" destId="{5EECA0B3-6539-400E-9CFC-88A490C7EC40}" srcOrd="1" destOrd="0" presId="urn:microsoft.com/office/officeart/2005/8/layout/orgChart1"/>
    <dgm:cxn modelId="{8DA582B8-87D8-4492-87CA-EE624C08E4D3}" type="presParOf" srcId="{057DF21C-1FBA-4FAF-9182-678787302C3C}" destId="{820B991A-D42B-46B5-B413-10B680C995AB}" srcOrd="1" destOrd="0" presId="urn:microsoft.com/office/officeart/2005/8/layout/orgChart1"/>
    <dgm:cxn modelId="{46091EE6-5B39-4927-943E-0F83BAFAC767}" type="presParOf" srcId="{820B991A-D42B-46B5-B413-10B680C995AB}" destId="{BB0E45D8-2B5F-4945-97E1-630B5AD3431E}" srcOrd="0" destOrd="0" presId="urn:microsoft.com/office/officeart/2005/8/layout/orgChart1"/>
    <dgm:cxn modelId="{547FDC7A-BDE5-4123-BB08-EC9AA8C2A255}" type="presParOf" srcId="{820B991A-D42B-46B5-B413-10B680C995AB}" destId="{0768D4F5-A5F4-4B6D-9E85-41899945D280}" srcOrd="1" destOrd="0" presId="urn:microsoft.com/office/officeart/2005/8/layout/orgChart1"/>
    <dgm:cxn modelId="{D11F7A90-987F-436B-8F31-887E39C86F91}" type="presParOf" srcId="{0768D4F5-A5F4-4B6D-9E85-41899945D280}" destId="{8B28774B-520D-4D4C-926F-588A6B99FC54}" srcOrd="0" destOrd="0" presId="urn:microsoft.com/office/officeart/2005/8/layout/orgChart1"/>
    <dgm:cxn modelId="{719C24C1-A8A0-4B09-8309-F295B103D1B9}" type="presParOf" srcId="{8B28774B-520D-4D4C-926F-588A6B99FC54}" destId="{1A0B43C1-C505-4F7A-80FD-6F485A25F919}" srcOrd="0" destOrd="0" presId="urn:microsoft.com/office/officeart/2005/8/layout/orgChart1"/>
    <dgm:cxn modelId="{A8F80CF2-A28A-4B1E-8526-ACC91E1BCCE8}" type="presParOf" srcId="{8B28774B-520D-4D4C-926F-588A6B99FC54}" destId="{1F2A0135-3610-4EAF-850B-502A0D27D070}" srcOrd="1" destOrd="0" presId="urn:microsoft.com/office/officeart/2005/8/layout/orgChart1"/>
    <dgm:cxn modelId="{C93614D8-DBAB-4B15-8065-68E8BC9E3396}" type="presParOf" srcId="{0768D4F5-A5F4-4B6D-9E85-41899945D280}" destId="{2401071D-EE35-497C-8E4F-F1E7CF3EEBA1}" srcOrd="1" destOrd="0" presId="urn:microsoft.com/office/officeart/2005/8/layout/orgChart1"/>
    <dgm:cxn modelId="{F2AABEAD-12D2-4374-8861-417BBE7BD419}" type="presParOf" srcId="{2401071D-EE35-497C-8E4F-F1E7CF3EEBA1}" destId="{CA478523-4B68-4FAA-B5F1-3B62F3136761}" srcOrd="0" destOrd="0" presId="urn:microsoft.com/office/officeart/2005/8/layout/orgChart1"/>
    <dgm:cxn modelId="{523710E3-75DF-4D19-9133-22039151280D}" type="presParOf" srcId="{2401071D-EE35-497C-8E4F-F1E7CF3EEBA1}" destId="{DB573247-CE69-422E-830F-60ABBFFAAC8D}" srcOrd="1" destOrd="0" presId="urn:microsoft.com/office/officeart/2005/8/layout/orgChart1"/>
    <dgm:cxn modelId="{96DAEFAC-A226-47FB-804B-080B7C41CA9D}" type="presParOf" srcId="{DB573247-CE69-422E-830F-60ABBFFAAC8D}" destId="{FCDCA84F-8FA4-442C-B607-3C38407BC04A}" srcOrd="0" destOrd="0" presId="urn:microsoft.com/office/officeart/2005/8/layout/orgChart1"/>
    <dgm:cxn modelId="{8CC53CB5-F4B5-4FE4-BB8C-D30FEFC38906}" type="presParOf" srcId="{FCDCA84F-8FA4-442C-B607-3C38407BC04A}" destId="{80FA0152-CE5A-41EA-BD73-0C50E701AB8D}" srcOrd="0" destOrd="0" presId="urn:microsoft.com/office/officeart/2005/8/layout/orgChart1"/>
    <dgm:cxn modelId="{53EF7DB2-2E8E-4ED2-86A8-183B9763010B}" type="presParOf" srcId="{FCDCA84F-8FA4-442C-B607-3C38407BC04A}" destId="{5DE99F08-6222-4FAB-94ED-8987E3F9934F}" srcOrd="1" destOrd="0" presId="urn:microsoft.com/office/officeart/2005/8/layout/orgChart1"/>
    <dgm:cxn modelId="{586B28F1-3DF0-4EF8-9E3F-C33DECD534D0}" type="presParOf" srcId="{DB573247-CE69-422E-830F-60ABBFFAAC8D}" destId="{F96F353B-844A-4938-B5E0-16416311B0F8}" srcOrd="1" destOrd="0" presId="urn:microsoft.com/office/officeart/2005/8/layout/orgChart1"/>
    <dgm:cxn modelId="{88CA3C3A-C4DC-474A-82A4-06D9E5772EAD}" type="presParOf" srcId="{DB573247-CE69-422E-830F-60ABBFFAAC8D}" destId="{0F6E0A36-62E7-4EC5-A843-3CD7D6C00EF7}" srcOrd="2" destOrd="0" presId="urn:microsoft.com/office/officeart/2005/8/layout/orgChart1"/>
    <dgm:cxn modelId="{0F7865BF-5706-4F7D-B782-350A641E3EFF}" type="presParOf" srcId="{0768D4F5-A5F4-4B6D-9E85-41899945D280}" destId="{9CBE6C4F-7D13-4DAA-A844-E8CE632F64A0}" srcOrd="2" destOrd="0" presId="urn:microsoft.com/office/officeart/2005/8/layout/orgChart1"/>
    <dgm:cxn modelId="{981AA1B6-8FF7-4B14-A02A-5175B99C64B5}" type="presParOf" srcId="{820B991A-D42B-46B5-B413-10B680C995AB}" destId="{A64E1445-97B7-48D1-9975-5162AE4E8CCB}" srcOrd="2" destOrd="0" presId="urn:microsoft.com/office/officeart/2005/8/layout/orgChart1"/>
    <dgm:cxn modelId="{E395E704-A489-4666-933D-4DB80FF0C669}" type="presParOf" srcId="{820B991A-D42B-46B5-B413-10B680C995AB}" destId="{C1C20FD6-A90B-4BAA-825A-2ED9E9684047}" srcOrd="3" destOrd="0" presId="urn:microsoft.com/office/officeart/2005/8/layout/orgChart1"/>
    <dgm:cxn modelId="{B5C1177C-7E91-4191-B696-1A9C2ED525A1}" type="presParOf" srcId="{C1C20FD6-A90B-4BAA-825A-2ED9E9684047}" destId="{D3F6DA84-3FC3-41B5-846F-520D4C950BBC}" srcOrd="0" destOrd="0" presId="urn:microsoft.com/office/officeart/2005/8/layout/orgChart1"/>
    <dgm:cxn modelId="{9EB42E11-E390-4BB6-A832-837F50A272BA}" type="presParOf" srcId="{D3F6DA84-3FC3-41B5-846F-520D4C950BBC}" destId="{0DCD2BAD-0CD7-4C78-8BE8-AFE0695EE605}" srcOrd="0" destOrd="0" presId="urn:microsoft.com/office/officeart/2005/8/layout/orgChart1"/>
    <dgm:cxn modelId="{81505366-31E4-4BDA-9407-CAB19C9264D4}" type="presParOf" srcId="{D3F6DA84-3FC3-41B5-846F-520D4C950BBC}" destId="{32D36283-E8F4-41FE-8282-D1BCB8C453D8}" srcOrd="1" destOrd="0" presId="urn:microsoft.com/office/officeart/2005/8/layout/orgChart1"/>
    <dgm:cxn modelId="{32E6F7B0-2F3B-4B7D-ACA4-E64B7C3C263E}" type="presParOf" srcId="{C1C20FD6-A90B-4BAA-825A-2ED9E9684047}" destId="{B0FB15A7-0CAB-4E78-8631-559D1D662455}" srcOrd="1" destOrd="0" presId="urn:microsoft.com/office/officeart/2005/8/layout/orgChart1"/>
    <dgm:cxn modelId="{C332151A-F184-4053-954E-01F64353AA00}" type="presParOf" srcId="{B0FB15A7-0CAB-4E78-8631-559D1D662455}" destId="{5BF51FBE-732A-42FB-8E08-4940EFC53D68}" srcOrd="0" destOrd="0" presId="urn:microsoft.com/office/officeart/2005/8/layout/orgChart1"/>
    <dgm:cxn modelId="{87E1D2F7-91DE-48E6-8698-1D8A47D29428}" type="presParOf" srcId="{B0FB15A7-0CAB-4E78-8631-559D1D662455}" destId="{5623FE23-7369-41B3-A657-EFED8BF84DD0}" srcOrd="1" destOrd="0" presId="urn:microsoft.com/office/officeart/2005/8/layout/orgChart1"/>
    <dgm:cxn modelId="{8D6FEF2E-37A5-4919-B9A1-5F04F706EA2D}" type="presParOf" srcId="{5623FE23-7369-41B3-A657-EFED8BF84DD0}" destId="{52B77953-A143-4677-B267-A0E57567C5AF}" srcOrd="0" destOrd="0" presId="urn:microsoft.com/office/officeart/2005/8/layout/orgChart1"/>
    <dgm:cxn modelId="{B0BF9200-7E03-444A-8A53-703F21F316BA}" type="presParOf" srcId="{52B77953-A143-4677-B267-A0E57567C5AF}" destId="{7295C983-F4DD-4697-BF52-3AC81ACCB50E}" srcOrd="0" destOrd="0" presId="urn:microsoft.com/office/officeart/2005/8/layout/orgChart1"/>
    <dgm:cxn modelId="{DE902749-540E-410D-A774-845DD764D7FF}" type="presParOf" srcId="{52B77953-A143-4677-B267-A0E57567C5AF}" destId="{29FBF047-8D8C-4595-B806-9AD1F0F411DD}" srcOrd="1" destOrd="0" presId="urn:microsoft.com/office/officeart/2005/8/layout/orgChart1"/>
    <dgm:cxn modelId="{FFF4C348-6CC2-484F-A0D2-B802C70AD5E6}" type="presParOf" srcId="{5623FE23-7369-41B3-A657-EFED8BF84DD0}" destId="{6AF547DB-5ACC-4B17-9262-9FE23C179CAB}" srcOrd="1" destOrd="0" presId="urn:microsoft.com/office/officeart/2005/8/layout/orgChart1"/>
    <dgm:cxn modelId="{B3ADC801-F4AA-444E-B3F2-D518E1C79D9D}" type="presParOf" srcId="{5623FE23-7369-41B3-A657-EFED8BF84DD0}" destId="{10C1C6B3-0A6E-425F-9351-DE030603F247}" srcOrd="2" destOrd="0" presId="urn:microsoft.com/office/officeart/2005/8/layout/orgChart1"/>
    <dgm:cxn modelId="{E22ADD2E-FFC3-4A3D-9A86-17033CFB6C3A}" type="presParOf" srcId="{B0FB15A7-0CAB-4E78-8631-559D1D662455}" destId="{4E1227E5-2667-4D30-AD81-591B695681BF}" srcOrd="2" destOrd="0" presId="urn:microsoft.com/office/officeart/2005/8/layout/orgChart1"/>
    <dgm:cxn modelId="{BAB80D48-41BE-4EB8-AC06-55AE159B4F51}" type="presParOf" srcId="{B0FB15A7-0CAB-4E78-8631-559D1D662455}" destId="{26989506-5FBD-44F2-9860-37B591551953}" srcOrd="3" destOrd="0" presId="urn:microsoft.com/office/officeart/2005/8/layout/orgChart1"/>
    <dgm:cxn modelId="{454A0588-E243-402B-BD89-3051A92E907D}" type="presParOf" srcId="{26989506-5FBD-44F2-9860-37B591551953}" destId="{FF6C4C52-BAF3-415A-A59E-84C01B1D7826}" srcOrd="0" destOrd="0" presId="urn:microsoft.com/office/officeart/2005/8/layout/orgChart1"/>
    <dgm:cxn modelId="{2E61E070-D931-4342-A7AC-F7ED09CF1155}" type="presParOf" srcId="{FF6C4C52-BAF3-415A-A59E-84C01B1D7826}" destId="{26ED6046-5237-4C45-ACB1-2D1846E8252E}" srcOrd="0" destOrd="0" presId="urn:microsoft.com/office/officeart/2005/8/layout/orgChart1"/>
    <dgm:cxn modelId="{11CACA25-C91B-4C91-94EA-4B670B85DD6B}" type="presParOf" srcId="{FF6C4C52-BAF3-415A-A59E-84C01B1D7826}" destId="{CD0F235A-2167-4BE0-A825-410E4824CBA3}" srcOrd="1" destOrd="0" presId="urn:microsoft.com/office/officeart/2005/8/layout/orgChart1"/>
    <dgm:cxn modelId="{CB9636EE-ED04-4511-85C7-4E9168934ADD}" type="presParOf" srcId="{26989506-5FBD-44F2-9860-37B591551953}" destId="{F41AA666-938B-47A9-B210-94F9E9E8C42A}" srcOrd="1" destOrd="0" presId="urn:microsoft.com/office/officeart/2005/8/layout/orgChart1"/>
    <dgm:cxn modelId="{ED0B593B-28F5-48EE-8B7B-C70C90BC8205}" type="presParOf" srcId="{F41AA666-938B-47A9-B210-94F9E9E8C42A}" destId="{C3E538BC-6AFF-4F38-8D57-280F7120C2DC}" srcOrd="0" destOrd="0" presId="urn:microsoft.com/office/officeart/2005/8/layout/orgChart1"/>
    <dgm:cxn modelId="{E074DFA2-76DD-454A-BFF5-344C399308D4}" type="presParOf" srcId="{F41AA666-938B-47A9-B210-94F9E9E8C42A}" destId="{A1C176E6-A15F-4DFB-AFD7-DFF557B159A5}" srcOrd="1" destOrd="0" presId="urn:microsoft.com/office/officeart/2005/8/layout/orgChart1"/>
    <dgm:cxn modelId="{09CFA11E-7E46-499E-BFBB-1F210D67BB34}" type="presParOf" srcId="{A1C176E6-A15F-4DFB-AFD7-DFF557B159A5}" destId="{54E2A693-61AE-4C9D-BBD8-B97DC59BFD70}" srcOrd="0" destOrd="0" presId="urn:microsoft.com/office/officeart/2005/8/layout/orgChart1"/>
    <dgm:cxn modelId="{B0A32276-213F-47FB-819B-4C3C0A5DACBA}" type="presParOf" srcId="{54E2A693-61AE-4C9D-BBD8-B97DC59BFD70}" destId="{46F16B1C-7E63-4776-9227-C37A66357EB2}" srcOrd="0" destOrd="0" presId="urn:microsoft.com/office/officeart/2005/8/layout/orgChart1"/>
    <dgm:cxn modelId="{22807ADF-AFD8-4818-815A-41E8BFD0B9FA}" type="presParOf" srcId="{54E2A693-61AE-4C9D-BBD8-B97DC59BFD70}" destId="{71D544A1-BCE5-4D2F-AD93-C556F3516E59}" srcOrd="1" destOrd="0" presId="urn:microsoft.com/office/officeart/2005/8/layout/orgChart1"/>
    <dgm:cxn modelId="{4D593FCD-0E8B-455A-96BD-B356E59A1658}" type="presParOf" srcId="{A1C176E6-A15F-4DFB-AFD7-DFF557B159A5}" destId="{98347D70-58E0-4EA2-BFF6-8E18E5183666}" srcOrd="1" destOrd="0" presId="urn:microsoft.com/office/officeart/2005/8/layout/orgChart1"/>
    <dgm:cxn modelId="{E63BDEBD-A039-4BE9-AA1F-F3CE6A2E0747}" type="presParOf" srcId="{A1C176E6-A15F-4DFB-AFD7-DFF557B159A5}" destId="{5FC26122-D9E9-4FA4-BCBE-E1FEFC6ED92B}" srcOrd="2" destOrd="0" presId="urn:microsoft.com/office/officeart/2005/8/layout/orgChart1"/>
    <dgm:cxn modelId="{3C57F35F-5C73-40B0-BF46-56B5760105AF}" type="presParOf" srcId="{26989506-5FBD-44F2-9860-37B591551953}" destId="{808C743F-F456-4F6B-9648-7000ADA7C1FD}" srcOrd="2" destOrd="0" presId="urn:microsoft.com/office/officeart/2005/8/layout/orgChart1"/>
    <dgm:cxn modelId="{4CB1E08A-25B9-42DE-8235-F000967699C9}" type="presParOf" srcId="{C1C20FD6-A90B-4BAA-825A-2ED9E9684047}" destId="{83DFE3D3-38A6-4739-9D6C-37FE0333F717}" srcOrd="2" destOrd="0" presId="urn:microsoft.com/office/officeart/2005/8/layout/orgChart1"/>
    <dgm:cxn modelId="{A9CBD63B-C4A8-49E3-BF50-20EB1DE19808}" type="presParOf" srcId="{057DF21C-1FBA-4FAF-9182-678787302C3C}" destId="{8A27A295-40DE-4346-9935-8F15F939A5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9A3FC4-C231-44E6-BE24-26437028412D}" type="doc">
      <dgm:prSet loTypeId="urn:microsoft.com/office/officeart/2008/layout/HorizontalMultiLevelHierarchy" loCatId="hierarchy" qsTypeId="urn:microsoft.com/office/officeart/2005/8/quickstyle/simple1#2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3F1251D-2107-474D-8899-07823E7D8DAC}">
      <dgm:prSet phldrT="[Текст]"/>
      <dgm:spPr/>
      <dgm:t>
        <a:bodyPr/>
        <a:lstStyle/>
        <a:p>
          <a:r>
            <a:rPr lang="ru-RU" dirty="0" smtClean="0"/>
            <a:t>Документы по стандартизации определяющие требования к ПО КМ</a:t>
          </a:r>
          <a:endParaRPr lang="ru-RU" dirty="0"/>
        </a:p>
      </dgm:t>
    </dgm:pt>
    <dgm:pt modelId="{CC06A936-C392-4FB3-9302-DA466214CD96}" type="parTrans" cxnId="{14CBC19B-D072-49B0-9BDE-C56F69B0A684}">
      <dgm:prSet/>
      <dgm:spPr/>
      <dgm:t>
        <a:bodyPr/>
        <a:lstStyle/>
        <a:p>
          <a:endParaRPr lang="ru-RU"/>
        </a:p>
      </dgm:t>
    </dgm:pt>
    <dgm:pt modelId="{9A1B21CA-BD50-49FD-8A12-F903ADD3AF07}" type="sibTrans" cxnId="{14CBC19B-D072-49B0-9BDE-C56F69B0A684}">
      <dgm:prSet/>
      <dgm:spPr/>
      <dgm:t>
        <a:bodyPr/>
        <a:lstStyle/>
        <a:p>
          <a:endParaRPr lang="ru-RU"/>
        </a:p>
      </dgm:t>
    </dgm:pt>
    <dgm:pt modelId="{91D89B93-3963-46E0-9257-4DE8A42E0121}">
      <dgm:prSet phldrT="[Текст]"/>
      <dgm:spPr/>
      <dgm:t>
        <a:bodyPr/>
        <a:lstStyle/>
        <a:p>
          <a:r>
            <a:rPr lang="ru-RU" dirty="0" smtClean="0">
              <a:sym typeface="Symbol"/>
            </a:rPr>
            <a:t>16 национальных стандартов разработанных ТК-700 «</a:t>
          </a:r>
          <a:r>
            <a:rPr lang="ru-RU" dirty="0" smtClean="0"/>
            <a:t>Математическое моделирование и высокопроизводительные вычислительные технологии»</a:t>
          </a:r>
          <a:endParaRPr lang="ru-RU" dirty="0" smtClean="0">
            <a:sym typeface="Symbol"/>
          </a:endParaRPr>
        </a:p>
        <a:p>
          <a:endParaRPr lang="ru-RU" dirty="0"/>
        </a:p>
      </dgm:t>
    </dgm:pt>
    <dgm:pt modelId="{A653B9F7-6D6B-4CA7-A953-9CCF8DB9855D}" type="parTrans" cxnId="{6C15AADE-904B-446E-82E4-ED78F6E60949}">
      <dgm:prSet/>
      <dgm:spPr/>
      <dgm:t>
        <a:bodyPr/>
        <a:lstStyle/>
        <a:p>
          <a:endParaRPr lang="ru-RU"/>
        </a:p>
      </dgm:t>
    </dgm:pt>
    <dgm:pt modelId="{E69B3563-765C-4EED-9BCF-3698D97980B9}" type="sibTrans" cxnId="{6C15AADE-904B-446E-82E4-ED78F6E60949}">
      <dgm:prSet/>
      <dgm:spPr/>
      <dgm:t>
        <a:bodyPr/>
        <a:lstStyle/>
        <a:p>
          <a:endParaRPr lang="ru-RU"/>
        </a:p>
      </dgm:t>
    </dgm:pt>
    <dgm:pt modelId="{308F294A-31FE-446F-9F45-473B68D14242}">
      <dgm:prSet phldrT="[Текст]"/>
      <dgm:spPr/>
      <dgm:t>
        <a:bodyPr/>
        <a:lstStyle/>
        <a:p>
          <a:r>
            <a:rPr lang="ru-RU" dirty="0" smtClean="0"/>
            <a:t>Дополнение «Программы стандартизации в области обеспечения управления ЖЦ ВВСТ»</a:t>
          </a:r>
          <a:endParaRPr lang="ru-RU" dirty="0"/>
        </a:p>
      </dgm:t>
    </dgm:pt>
    <dgm:pt modelId="{22DAFEEF-C540-47E1-86CA-7A4D0CCBA039}" type="parTrans" cxnId="{3A8F27CE-5A33-4B7F-B465-E0EB57B975C5}">
      <dgm:prSet/>
      <dgm:spPr/>
      <dgm:t>
        <a:bodyPr/>
        <a:lstStyle/>
        <a:p>
          <a:endParaRPr lang="ru-RU"/>
        </a:p>
      </dgm:t>
    </dgm:pt>
    <dgm:pt modelId="{31B35520-DE58-48BA-B66F-416E6D10F477}" type="sibTrans" cxnId="{3A8F27CE-5A33-4B7F-B465-E0EB57B975C5}">
      <dgm:prSet/>
      <dgm:spPr/>
      <dgm:t>
        <a:bodyPr/>
        <a:lstStyle/>
        <a:p>
          <a:endParaRPr lang="ru-RU"/>
        </a:p>
      </dgm:t>
    </dgm:pt>
    <dgm:pt modelId="{AC4B9A23-4B54-437B-AC58-DE1458CFDB18}">
      <dgm:prSet phldrT="[Текст]"/>
      <dgm:spPr/>
      <dgm:t>
        <a:bodyPr/>
        <a:lstStyle/>
        <a:p>
          <a:r>
            <a:rPr lang="ru-RU" dirty="0" smtClean="0"/>
            <a:t>В части требований к процедурам верификации и валидации ПО КМ</a:t>
          </a:r>
          <a:endParaRPr lang="ru-RU" dirty="0"/>
        </a:p>
      </dgm:t>
    </dgm:pt>
    <dgm:pt modelId="{6FCBF350-CBF0-4F8F-A1E0-18B23A31304C}" type="parTrans" cxnId="{8A978A3C-A10E-4C5C-88C5-0CC8B7853727}">
      <dgm:prSet/>
      <dgm:spPr/>
      <dgm:t>
        <a:bodyPr/>
        <a:lstStyle/>
        <a:p>
          <a:endParaRPr lang="ru-RU"/>
        </a:p>
      </dgm:t>
    </dgm:pt>
    <dgm:pt modelId="{7BF2C6FD-AFDC-4BB0-8E10-3F4230ECF9AD}" type="sibTrans" cxnId="{8A978A3C-A10E-4C5C-88C5-0CC8B7853727}">
      <dgm:prSet/>
      <dgm:spPr/>
      <dgm:t>
        <a:bodyPr/>
        <a:lstStyle/>
        <a:p>
          <a:endParaRPr lang="ru-RU"/>
        </a:p>
      </dgm:t>
    </dgm:pt>
    <dgm:pt modelId="{B24BC9C4-269C-4F85-B346-98F46D807CDD}">
      <dgm:prSet phldrT="[Текст]"/>
      <dgm:spPr/>
      <dgm:t>
        <a:bodyPr/>
        <a:lstStyle/>
        <a:p>
          <a:r>
            <a:rPr lang="ru-RU" dirty="0" smtClean="0"/>
            <a:t>Определение нового вида испытаний «виртуальный суперкомпьютерный эксперимент» и актуализация процедуры проведения испытаний</a:t>
          </a:r>
          <a:endParaRPr lang="ru-RU" dirty="0"/>
        </a:p>
      </dgm:t>
    </dgm:pt>
    <dgm:pt modelId="{084D2C06-C0EB-4D49-B796-2800E2904522}" type="parTrans" cxnId="{826F8D58-EB62-433A-8074-5B69EC104A37}">
      <dgm:prSet/>
      <dgm:spPr/>
      <dgm:t>
        <a:bodyPr/>
        <a:lstStyle/>
        <a:p>
          <a:endParaRPr lang="ru-RU"/>
        </a:p>
      </dgm:t>
    </dgm:pt>
    <dgm:pt modelId="{FB286D71-EA9D-4BC5-98C6-4E6CF216682E}" type="sibTrans" cxnId="{826F8D58-EB62-433A-8074-5B69EC104A37}">
      <dgm:prSet/>
      <dgm:spPr/>
      <dgm:t>
        <a:bodyPr/>
        <a:lstStyle/>
        <a:p>
          <a:endParaRPr lang="ru-RU"/>
        </a:p>
      </dgm:t>
    </dgm:pt>
    <dgm:pt modelId="{EAEBEDBA-9F69-4BE9-92BA-160F3225EDDC}" type="pres">
      <dgm:prSet presAssocID="{749A3FC4-C231-44E6-BE24-2643702841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67295B-1C0A-43AE-9F5D-F3AD0B68341D}" type="pres">
      <dgm:prSet presAssocID="{93F1251D-2107-474D-8899-07823E7D8DAC}" presName="root1" presStyleCnt="0"/>
      <dgm:spPr/>
    </dgm:pt>
    <dgm:pt modelId="{FE33E4B5-05A7-41F4-8BE8-7A0D5657F17E}" type="pres">
      <dgm:prSet presAssocID="{93F1251D-2107-474D-8899-07823E7D8DA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C8487A-0472-434D-AA53-7E644B37D270}" type="pres">
      <dgm:prSet presAssocID="{93F1251D-2107-474D-8899-07823E7D8DAC}" presName="level2hierChild" presStyleCnt="0"/>
      <dgm:spPr/>
    </dgm:pt>
    <dgm:pt modelId="{44296EDE-DA5A-41FB-B3B5-F90A386D1DBE}" type="pres">
      <dgm:prSet presAssocID="{A653B9F7-6D6B-4CA7-A953-9CCF8DB9855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E251918-023A-4DD6-AC01-98EAFE659728}" type="pres">
      <dgm:prSet presAssocID="{A653B9F7-6D6B-4CA7-A953-9CCF8DB9855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98260A3-E1C5-4850-BB27-3D15BC7BE10B}" type="pres">
      <dgm:prSet presAssocID="{91D89B93-3963-46E0-9257-4DE8A42E0121}" presName="root2" presStyleCnt="0"/>
      <dgm:spPr/>
    </dgm:pt>
    <dgm:pt modelId="{80EDD31E-56DA-4852-8B5E-70570F4E7351}" type="pres">
      <dgm:prSet presAssocID="{91D89B93-3963-46E0-9257-4DE8A42E012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CB103-E511-4B89-90A9-29EA390E5886}" type="pres">
      <dgm:prSet presAssocID="{91D89B93-3963-46E0-9257-4DE8A42E0121}" presName="level3hierChild" presStyleCnt="0"/>
      <dgm:spPr/>
    </dgm:pt>
    <dgm:pt modelId="{302E6D46-B760-47BA-9954-92AC90E566AC}" type="pres">
      <dgm:prSet presAssocID="{22DAFEEF-C540-47E1-86CA-7A4D0CCBA03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8EFA470-F8A1-4DEC-B3E4-570F44AECAF9}" type="pres">
      <dgm:prSet presAssocID="{22DAFEEF-C540-47E1-86CA-7A4D0CCBA03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20FDEDE-1E69-4CC1-8BF7-84C1E7300C58}" type="pres">
      <dgm:prSet presAssocID="{308F294A-31FE-446F-9F45-473B68D14242}" presName="root2" presStyleCnt="0"/>
      <dgm:spPr/>
    </dgm:pt>
    <dgm:pt modelId="{1084624B-33BF-45F7-B48A-E5E271FE0B35}" type="pres">
      <dgm:prSet presAssocID="{308F294A-31FE-446F-9F45-473B68D1424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556E40-3DEA-4085-9BDE-53966B00F1AC}" type="pres">
      <dgm:prSet presAssocID="{308F294A-31FE-446F-9F45-473B68D14242}" presName="level3hierChild" presStyleCnt="0"/>
      <dgm:spPr/>
    </dgm:pt>
    <dgm:pt modelId="{7A6C9D39-3632-48E8-B5E9-B277EED42576}" type="pres">
      <dgm:prSet presAssocID="{6FCBF350-CBF0-4F8F-A1E0-18B23A31304C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4C5E32BE-55F3-44FC-BD62-C3A9A2D50614}" type="pres">
      <dgm:prSet presAssocID="{6FCBF350-CBF0-4F8F-A1E0-18B23A31304C}" presName="connTx" presStyleLbl="parChTrans1D3" presStyleIdx="0" presStyleCnt="2"/>
      <dgm:spPr/>
      <dgm:t>
        <a:bodyPr/>
        <a:lstStyle/>
        <a:p>
          <a:endParaRPr lang="ru-RU"/>
        </a:p>
      </dgm:t>
    </dgm:pt>
    <dgm:pt modelId="{CA7033E5-5713-490B-A212-DC958C7704F5}" type="pres">
      <dgm:prSet presAssocID="{AC4B9A23-4B54-437B-AC58-DE1458CFDB18}" presName="root2" presStyleCnt="0"/>
      <dgm:spPr/>
    </dgm:pt>
    <dgm:pt modelId="{2A0C942F-17BC-412C-BC02-32BC417EF3FB}" type="pres">
      <dgm:prSet presAssocID="{AC4B9A23-4B54-437B-AC58-DE1458CFDB1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070B48-4D09-4509-B15B-F69D4A5BB45C}" type="pres">
      <dgm:prSet presAssocID="{AC4B9A23-4B54-437B-AC58-DE1458CFDB18}" presName="level3hierChild" presStyleCnt="0"/>
      <dgm:spPr/>
    </dgm:pt>
    <dgm:pt modelId="{5ECA3FEF-97B9-48BC-8488-02696D159D24}" type="pres">
      <dgm:prSet presAssocID="{084D2C06-C0EB-4D49-B796-2800E2904522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F538CEC0-E554-4EAA-BA6E-245B9390C410}" type="pres">
      <dgm:prSet presAssocID="{084D2C06-C0EB-4D49-B796-2800E2904522}" presName="connTx" presStyleLbl="parChTrans1D3" presStyleIdx="1" presStyleCnt="2"/>
      <dgm:spPr/>
      <dgm:t>
        <a:bodyPr/>
        <a:lstStyle/>
        <a:p>
          <a:endParaRPr lang="ru-RU"/>
        </a:p>
      </dgm:t>
    </dgm:pt>
    <dgm:pt modelId="{2504C45F-B041-4380-BFDA-6E3CD6BB6D41}" type="pres">
      <dgm:prSet presAssocID="{B24BC9C4-269C-4F85-B346-98F46D807CDD}" presName="root2" presStyleCnt="0"/>
      <dgm:spPr/>
    </dgm:pt>
    <dgm:pt modelId="{CCA5019D-F9FC-4029-8063-0BFB3D05746D}" type="pres">
      <dgm:prSet presAssocID="{B24BC9C4-269C-4F85-B346-98F46D807CD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E7C04E-2289-48C1-B118-062D04D965ED}" type="pres">
      <dgm:prSet presAssocID="{B24BC9C4-269C-4F85-B346-98F46D807CDD}" presName="level3hierChild" presStyleCnt="0"/>
      <dgm:spPr/>
    </dgm:pt>
  </dgm:ptLst>
  <dgm:cxnLst>
    <dgm:cxn modelId="{E055C3C1-3BE1-4240-8683-916F04FC3886}" type="presOf" srcId="{308F294A-31FE-446F-9F45-473B68D14242}" destId="{1084624B-33BF-45F7-B48A-E5E271FE0B35}" srcOrd="0" destOrd="0" presId="urn:microsoft.com/office/officeart/2008/layout/HorizontalMultiLevelHierarchy"/>
    <dgm:cxn modelId="{826F8D58-EB62-433A-8074-5B69EC104A37}" srcId="{308F294A-31FE-446F-9F45-473B68D14242}" destId="{B24BC9C4-269C-4F85-B346-98F46D807CDD}" srcOrd="1" destOrd="0" parTransId="{084D2C06-C0EB-4D49-B796-2800E2904522}" sibTransId="{FB286D71-EA9D-4BC5-98C6-4E6CF216682E}"/>
    <dgm:cxn modelId="{2CDC973E-087B-4BF4-94F2-CC11DF9CDFE9}" type="presOf" srcId="{22DAFEEF-C540-47E1-86CA-7A4D0CCBA039}" destId="{302E6D46-B760-47BA-9954-92AC90E566AC}" srcOrd="0" destOrd="0" presId="urn:microsoft.com/office/officeart/2008/layout/HorizontalMultiLevelHierarchy"/>
    <dgm:cxn modelId="{C8DF5727-7A81-43FC-A078-6BCBC5108A3C}" type="presOf" srcId="{22DAFEEF-C540-47E1-86CA-7A4D0CCBA039}" destId="{58EFA470-F8A1-4DEC-B3E4-570F44AECAF9}" srcOrd="1" destOrd="0" presId="urn:microsoft.com/office/officeart/2008/layout/HorizontalMultiLevelHierarchy"/>
    <dgm:cxn modelId="{7D722B4A-16BA-40DE-9F42-B86E2F30C2C5}" type="presOf" srcId="{084D2C06-C0EB-4D49-B796-2800E2904522}" destId="{5ECA3FEF-97B9-48BC-8488-02696D159D24}" srcOrd="0" destOrd="0" presId="urn:microsoft.com/office/officeart/2008/layout/HorizontalMultiLevelHierarchy"/>
    <dgm:cxn modelId="{6C15AADE-904B-446E-82E4-ED78F6E60949}" srcId="{93F1251D-2107-474D-8899-07823E7D8DAC}" destId="{91D89B93-3963-46E0-9257-4DE8A42E0121}" srcOrd="0" destOrd="0" parTransId="{A653B9F7-6D6B-4CA7-A953-9CCF8DB9855D}" sibTransId="{E69B3563-765C-4EED-9BCF-3698D97980B9}"/>
    <dgm:cxn modelId="{699DAAC9-D189-4707-B94D-3164D1E38EAB}" type="presOf" srcId="{91D89B93-3963-46E0-9257-4DE8A42E0121}" destId="{80EDD31E-56DA-4852-8B5E-70570F4E7351}" srcOrd="0" destOrd="0" presId="urn:microsoft.com/office/officeart/2008/layout/HorizontalMultiLevelHierarchy"/>
    <dgm:cxn modelId="{8A978A3C-A10E-4C5C-88C5-0CC8B7853727}" srcId="{308F294A-31FE-446F-9F45-473B68D14242}" destId="{AC4B9A23-4B54-437B-AC58-DE1458CFDB18}" srcOrd="0" destOrd="0" parTransId="{6FCBF350-CBF0-4F8F-A1E0-18B23A31304C}" sibTransId="{7BF2C6FD-AFDC-4BB0-8E10-3F4230ECF9AD}"/>
    <dgm:cxn modelId="{1CA4AB1B-E913-442C-B5EA-BDE844FE36E1}" type="presOf" srcId="{6FCBF350-CBF0-4F8F-A1E0-18B23A31304C}" destId="{4C5E32BE-55F3-44FC-BD62-C3A9A2D50614}" srcOrd="1" destOrd="0" presId="urn:microsoft.com/office/officeart/2008/layout/HorizontalMultiLevelHierarchy"/>
    <dgm:cxn modelId="{C719454E-E2D3-43EC-B90C-80EC9F0688C2}" type="presOf" srcId="{749A3FC4-C231-44E6-BE24-26437028412D}" destId="{EAEBEDBA-9F69-4BE9-92BA-160F3225EDDC}" srcOrd="0" destOrd="0" presId="urn:microsoft.com/office/officeart/2008/layout/HorizontalMultiLevelHierarchy"/>
    <dgm:cxn modelId="{C7FD1ADF-DC18-4DFA-B06D-B25A7139CCEA}" type="presOf" srcId="{AC4B9A23-4B54-437B-AC58-DE1458CFDB18}" destId="{2A0C942F-17BC-412C-BC02-32BC417EF3FB}" srcOrd="0" destOrd="0" presId="urn:microsoft.com/office/officeart/2008/layout/HorizontalMultiLevelHierarchy"/>
    <dgm:cxn modelId="{A0C44984-DA29-438A-B31D-CC7FF81A1FAE}" type="presOf" srcId="{A653B9F7-6D6B-4CA7-A953-9CCF8DB9855D}" destId="{44296EDE-DA5A-41FB-B3B5-F90A386D1DBE}" srcOrd="0" destOrd="0" presId="urn:microsoft.com/office/officeart/2008/layout/HorizontalMultiLevelHierarchy"/>
    <dgm:cxn modelId="{D430BAE1-778C-4E03-A251-8DE8F93D78C8}" type="presOf" srcId="{A653B9F7-6D6B-4CA7-A953-9CCF8DB9855D}" destId="{0E251918-023A-4DD6-AC01-98EAFE659728}" srcOrd="1" destOrd="0" presId="urn:microsoft.com/office/officeart/2008/layout/HorizontalMultiLevelHierarchy"/>
    <dgm:cxn modelId="{323CE97A-6A8E-40C2-9C0D-EADEBCD14122}" type="presOf" srcId="{084D2C06-C0EB-4D49-B796-2800E2904522}" destId="{F538CEC0-E554-4EAA-BA6E-245B9390C410}" srcOrd="1" destOrd="0" presId="urn:microsoft.com/office/officeart/2008/layout/HorizontalMultiLevelHierarchy"/>
    <dgm:cxn modelId="{14CBC19B-D072-49B0-9BDE-C56F69B0A684}" srcId="{749A3FC4-C231-44E6-BE24-26437028412D}" destId="{93F1251D-2107-474D-8899-07823E7D8DAC}" srcOrd="0" destOrd="0" parTransId="{CC06A936-C392-4FB3-9302-DA466214CD96}" sibTransId="{9A1B21CA-BD50-49FD-8A12-F903ADD3AF07}"/>
    <dgm:cxn modelId="{73CA94D5-7632-41F1-8640-9DB47F974070}" type="presOf" srcId="{B24BC9C4-269C-4F85-B346-98F46D807CDD}" destId="{CCA5019D-F9FC-4029-8063-0BFB3D05746D}" srcOrd="0" destOrd="0" presId="urn:microsoft.com/office/officeart/2008/layout/HorizontalMultiLevelHierarchy"/>
    <dgm:cxn modelId="{C754F7D2-A618-46AE-BD18-148CD18AAB25}" type="presOf" srcId="{6FCBF350-CBF0-4F8F-A1E0-18B23A31304C}" destId="{7A6C9D39-3632-48E8-B5E9-B277EED42576}" srcOrd="0" destOrd="0" presId="urn:microsoft.com/office/officeart/2008/layout/HorizontalMultiLevelHierarchy"/>
    <dgm:cxn modelId="{8D30BD1E-4300-466D-A09F-5BB03CA88BF0}" type="presOf" srcId="{93F1251D-2107-474D-8899-07823E7D8DAC}" destId="{FE33E4B5-05A7-41F4-8BE8-7A0D5657F17E}" srcOrd="0" destOrd="0" presId="urn:microsoft.com/office/officeart/2008/layout/HorizontalMultiLevelHierarchy"/>
    <dgm:cxn modelId="{3A8F27CE-5A33-4B7F-B465-E0EB57B975C5}" srcId="{93F1251D-2107-474D-8899-07823E7D8DAC}" destId="{308F294A-31FE-446F-9F45-473B68D14242}" srcOrd="1" destOrd="0" parTransId="{22DAFEEF-C540-47E1-86CA-7A4D0CCBA039}" sibTransId="{31B35520-DE58-48BA-B66F-416E6D10F477}"/>
    <dgm:cxn modelId="{67199ADE-11A1-499E-BA1E-26261CA50900}" type="presParOf" srcId="{EAEBEDBA-9F69-4BE9-92BA-160F3225EDDC}" destId="{F967295B-1C0A-43AE-9F5D-F3AD0B68341D}" srcOrd="0" destOrd="0" presId="urn:microsoft.com/office/officeart/2008/layout/HorizontalMultiLevelHierarchy"/>
    <dgm:cxn modelId="{5D70628C-2A17-4BEB-84F2-EF353661F3FC}" type="presParOf" srcId="{F967295B-1C0A-43AE-9F5D-F3AD0B68341D}" destId="{FE33E4B5-05A7-41F4-8BE8-7A0D5657F17E}" srcOrd="0" destOrd="0" presId="urn:microsoft.com/office/officeart/2008/layout/HorizontalMultiLevelHierarchy"/>
    <dgm:cxn modelId="{6AA87891-1B6B-4B27-97BD-E30C0D3B8051}" type="presParOf" srcId="{F967295B-1C0A-43AE-9F5D-F3AD0B68341D}" destId="{06C8487A-0472-434D-AA53-7E644B37D270}" srcOrd="1" destOrd="0" presId="urn:microsoft.com/office/officeart/2008/layout/HorizontalMultiLevelHierarchy"/>
    <dgm:cxn modelId="{91818098-A9B3-43D1-985C-C8319225D840}" type="presParOf" srcId="{06C8487A-0472-434D-AA53-7E644B37D270}" destId="{44296EDE-DA5A-41FB-B3B5-F90A386D1DBE}" srcOrd="0" destOrd="0" presId="urn:microsoft.com/office/officeart/2008/layout/HorizontalMultiLevelHierarchy"/>
    <dgm:cxn modelId="{2C1B90FC-2D3B-4E48-9C40-6729B3A9FD45}" type="presParOf" srcId="{44296EDE-DA5A-41FB-B3B5-F90A386D1DBE}" destId="{0E251918-023A-4DD6-AC01-98EAFE659728}" srcOrd="0" destOrd="0" presId="urn:microsoft.com/office/officeart/2008/layout/HorizontalMultiLevelHierarchy"/>
    <dgm:cxn modelId="{F3EAFC26-0977-4E72-ADE0-A549DFC3EE0A}" type="presParOf" srcId="{06C8487A-0472-434D-AA53-7E644B37D270}" destId="{798260A3-E1C5-4850-BB27-3D15BC7BE10B}" srcOrd="1" destOrd="0" presId="urn:microsoft.com/office/officeart/2008/layout/HorizontalMultiLevelHierarchy"/>
    <dgm:cxn modelId="{499C3A63-1B11-4901-BDF2-78FBD3E31076}" type="presParOf" srcId="{798260A3-E1C5-4850-BB27-3D15BC7BE10B}" destId="{80EDD31E-56DA-4852-8B5E-70570F4E7351}" srcOrd="0" destOrd="0" presId="urn:microsoft.com/office/officeart/2008/layout/HorizontalMultiLevelHierarchy"/>
    <dgm:cxn modelId="{041FEFAF-4DEF-4A20-B7DD-A094E52855E3}" type="presParOf" srcId="{798260A3-E1C5-4850-BB27-3D15BC7BE10B}" destId="{883CB103-E511-4B89-90A9-29EA390E5886}" srcOrd="1" destOrd="0" presId="urn:microsoft.com/office/officeart/2008/layout/HorizontalMultiLevelHierarchy"/>
    <dgm:cxn modelId="{562B5415-2059-43BF-B1E0-25D888A41010}" type="presParOf" srcId="{06C8487A-0472-434D-AA53-7E644B37D270}" destId="{302E6D46-B760-47BA-9954-92AC90E566AC}" srcOrd="2" destOrd="0" presId="urn:microsoft.com/office/officeart/2008/layout/HorizontalMultiLevelHierarchy"/>
    <dgm:cxn modelId="{E4167109-ED54-4BE7-A06B-96201C6277B9}" type="presParOf" srcId="{302E6D46-B760-47BA-9954-92AC90E566AC}" destId="{58EFA470-F8A1-4DEC-B3E4-570F44AECAF9}" srcOrd="0" destOrd="0" presId="urn:microsoft.com/office/officeart/2008/layout/HorizontalMultiLevelHierarchy"/>
    <dgm:cxn modelId="{3D306941-4CC8-4A66-A614-78219B39CB22}" type="presParOf" srcId="{06C8487A-0472-434D-AA53-7E644B37D270}" destId="{320FDEDE-1E69-4CC1-8BF7-84C1E7300C58}" srcOrd="3" destOrd="0" presId="urn:microsoft.com/office/officeart/2008/layout/HorizontalMultiLevelHierarchy"/>
    <dgm:cxn modelId="{97AD87F0-1C7B-482F-99FA-33BD3A9E64FC}" type="presParOf" srcId="{320FDEDE-1E69-4CC1-8BF7-84C1E7300C58}" destId="{1084624B-33BF-45F7-B48A-E5E271FE0B35}" srcOrd="0" destOrd="0" presId="urn:microsoft.com/office/officeart/2008/layout/HorizontalMultiLevelHierarchy"/>
    <dgm:cxn modelId="{CD84FE63-36D4-451B-A000-E1005BB55F91}" type="presParOf" srcId="{320FDEDE-1E69-4CC1-8BF7-84C1E7300C58}" destId="{06556E40-3DEA-4085-9BDE-53966B00F1AC}" srcOrd="1" destOrd="0" presId="urn:microsoft.com/office/officeart/2008/layout/HorizontalMultiLevelHierarchy"/>
    <dgm:cxn modelId="{75A748E3-3582-4CD6-9F7A-0B8E628D34A8}" type="presParOf" srcId="{06556E40-3DEA-4085-9BDE-53966B00F1AC}" destId="{7A6C9D39-3632-48E8-B5E9-B277EED42576}" srcOrd="0" destOrd="0" presId="urn:microsoft.com/office/officeart/2008/layout/HorizontalMultiLevelHierarchy"/>
    <dgm:cxn modelId="{08EB59EE-8A7A-4A87-8293-FD01E6868E1A}" type="presParOf" srcId="{7A6C9D39-3632-48E8-B5E9-B277EED42576}" destId="{4C5E32BE-55F3-44FC-BD62-C3A9A2D50614}" srcOrd="0" destOrd="0" presId="urn:microsoft.com/office/officeart/2008/layout/HorizontalMultiLevelHierarchy"/>
    <dgm:cxn modelId="{40EA114E-0BB1-49B1-845B-FA9C14E6E715}" type="presParOf" srcId="{06556E40-3DEA-4085-9BDE-53966B00F1AC}" destId="{CA7033E5-5713-490B-A212-DC958C7704F5}" srcOrd="1" destOrd="0" presId="urn:microsoft.com/office/officeart/2008/layout/HorizontalMultiLevelHierarchy"/>
    <dgm:cxn modelId="{92AD77FF-12B1-4217-AA41-75D55C5B6E64}" type="presParOf" srcId="{CA7033E5-5713-490B-A212-DC958C7704F5}" destId="{2A0C942F-17BC-412C-BC02-32BC417EF3FB}" srcOrd="0" destOrd="0" presId="urn:microsoft.com/office/officeart/2008/layout/HorizontalMultiLevelHierarchy"/>
    <dgm:cxn modelId="{56BF8AB0-9347-47DE-9989-D7A9F36793CC}" type="presParOf" srcId="{CA7033E5-5713-490B-A212-DC958C7704F5}" destId="{5A070B48-4D09-4509-B15B-F69D4A5BB45C}" srcOrd="1" destOrd="0" presId="urn:microsoft.com/office/officeart/2008/layout/HorizontalMultiLevelHierarchy"/>
    <dgm:cxn modelId="{437A16FD-2E68-4A48-B022-AB6487F9EE6F}" type="presParOf" srcId="{06556E40-3DEA-4085-9BDE-53966B00F1AC}" destId="{5ECA3FEF-97B9-48BC-8488-02696D159D24}" srcOrd="2" destOrd="0" presId="urn:microsoft.com/office/officeart/2008/layout/HorizontalMultiLevelHierarchy"/>
    <dgm:cxn modelId="{2E808920-6216-47CD-B1F5-7FAA7CAC988C}" type="presParOf" srcId="{5ECA3FEF-97B9-48BC-8488-02696D159D24}" destId="{F538CEC0-E554-4EAA-BA6E-245B9390C410}" srcOrd="0" destOrd="0" presId="urn:microsoft.com/office/officeart/2008/layout/HorizontalMultiLevelHierarchy"/>
    <dgm:cxn modelId="{05F8948C-0293-47B6-AC0A-78D184D067D6}" type="presParOf" srcId="{06556E40-3DEA-4085-9BDE-53966B00F1AC}" destId="{2504C45F-B041-4380-BFDA-6E3CD6BB6D41}" srcOrd="3" destOrd="0" presId="urn:microsoft.com/office/officeart/2008/layout/HorizontalMultiLevelHierarchy"/>
    <dgm:cxn modelId="{05AC3F51-4282-4C42-8C34-B8A49B0D14DE}" type="presParOf" srcId="{2504C45F-B041-4380-BFDA-6E3CD6BB6D41}" destId="{CCA5019D-F9FC-4029-8063-0BFB3D05746D}" srcOrd="0" destOrd="0" presId="urn:microsoft.com/office/officeart/2008/layout/HorizontalMultiLevelHierarchy"/>
    <dgm:cxn modelId="{F6201670-44E5-4F6C-972E-A245B93D8C06}" type="presParOf" srcId="{2504C45F-B041-4380-BFDA-6E3CD6BB6D41}" destId="{67E7C04E-2289-48C1-B118-062D04D965E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A327E5-450C-4B46-ABC3-323410AA51C2}" type="doc">
      <dgm:prSet loTypeId="urn:microsoft.com/office/officeart/2008/layout/PictureAccentList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4689C99-4987-410E-80C9-B090FB8F1125}">
      <dgm:prSet phldrT="[Текст]"/>
      <dgm:spPr/>
      <dgm:t>
        <a:bodyPr/>
        <a:lstStyle/>
        <a:p>
          <a:pPr algn="l"/>
          <a:r>
            <a:rPr lang="ru-RU" dirty="0" smtClean="0"/>
            <a:t>Создание системы сертификации программного обеспечения компьютерного моделирования позволит:</a:t>
          </a:r>
          <a:endParaRPr lang="ru-RU" dirty="0"/>
        </a:p>
      </dgm:t>
    </dgm:pt>
    <dgm:pt modelId="{4BF822AD-8C19-43D9-9E46-D770CD9D3C77}" type="parTrans" cxnId="{8F6468C7-AEBE-4899-8DEB-92E218BFF57F}">
      <dgm:prSet/>
      <dgm:spPr/>
      <dgm:t>
        <a:bodyPr/>
        <a:lstStyle/>
        <a:p>
          <a:endParaRPr lang="ru-RU"/>
        </a:p>
      </dgm:t>
    </dgm:pt>
    <dgm:pt modelId="{EDDF5C73-7451-44CD-90E1-57A77D8B94EB}" type="sibTrans" cxnId="{8F6468C7-AEBE-4899-8DEB-92E218BFF57F}">
      <dgm:prSet/>
      <dgm:spPr/>
      <dgm:t>
        <a:bodyPr/>
        <a:lstStyle/>
        <a:p>
          <a:endParaRPr lang="ru-RU"/>
        </a:p>
      </dgm:t>
    </dgm:pt>
    <dgm:pt modelId="{6645C596-8ADC-4FC1-BE59-8EBE9B2D7189}">
      <dgm:prSet/>
      <dgm:spPr/>
      <dgm:t>
        <a:bodyPr/>
        <a:lstStyle/>
        <a:p>
          <a:pPr algn="l"/>
          <a:r>
            <a:rPr lang="ru-RU" dirty="0" smtClean="0"/>
            <a:t>Сократить расходы на проведение дорогостоящих экспериментов с опытными образцами изделий</a:t>
          </a:r>
          <a:endParaRPr lang="ru-RU" dirty="0"/>
        </a:p>
      </dgm:t>
    </dgm:pt>
    <dgm:pt modelId="{9BA005FF-4435-4FC1-8B5E-16CDA97130A4}" type="parTrans" cxnId="{6FA26C40-FDCE-405E-8663-2D67D771DCB1}">
      <dgm:prSet/>
      <dgm:spPr/>
      <dgm:t>
        <a:bodyPr/>
        <a:lstStyle/>
        <a:p>
          <a:endParaRPr lang="ru-RU"/>
        </a:p>
      </dgm:t>
    </dgm:pt>
    <dgm:pt modelId="{789D891C-D6F9-4BC8-A0F2-EAB9D70F760D}" type="sibTrans" cxnId="{6FA26C40-FDCE-405E-8663-2D67D771DCB1}">
      <dgm:prSet/>
      <dgm:spPr/>
      <dgm:t>
        <a:bodyPr/>
        <a:lstStyle/>
        <a:p>
          <a:endParaRPr lang="ru-RU"/>
        </a:p>
      </dgm:t>
    </dgm:pt>
    <dgm:pt modelId="{8256C4C8-A00C-4E90-826F-CEAA26926E51}">
      <dgm:prSet/>
      <dgm:spPr/>
      <dgm:t>
        <a:bodyPr/>
        <a:lstStyle/>
        <a:p>
          <a:pPr algn="l"/>
          <a:r>
            <a:rPr lang="ru-RU" dirty="0" smtClean="0"/>
            <a:t>Сократить сроки разработки изделия (при наличии соответствующих компетенций специалистов, которые будут заниматься проведением виртуальных суперкомпьютерных экспериментов, и соответствующих </a:t>
          </a:r>
          <a:r>
            <a:rPr lang="ru-RU" smtClean="0"/>
            <a:t>мощностей применяемых </a:t>
          </a:r>
          <a:r>
            <a:rPr lang="ru-RU" dirty="0" err="1" smtClean="0"/>
            <a:t>супер-ЭВМ</a:t>
          </a:r>
          <a:r>
            <a:rPr lang="ru-RU" dirty="0" smtClean="0"/>
            <a:t>)</a:t>
          </a:r>
          <a:endParaRPr lang="ru-RU" dirty="0"/>
        </a:p>
      </dgm:t>
    </dgm:pt>
    <dgm:pt modelId="{537FBB0C-029B-4558-8E00-68CF8A9A4AAB}" type="parTrans" cxnId="{F27C418E-8DA0-4086-B59A-55B41979D115}">
      <dgm:prSet/>
      <dgm:spPr/>
      <dgm:t>
        <a:bodyPr/>
        <a:lstStyle/>
        <a:p>
          <a:endParaRPr lang="ru-RU"/>
        </a:p>
      </dgm:t>
    </dgm:pt>
    <dgm:pt modelId="{94D21BCF-DA95-4EC4-AE35-45B063CB4064}" type="sibTrans" cxnId="{F27C418E-8DA0-4086-B59A-55B41979D115}">
      <dgm:prSet/>
      <dgm:spPr/>
      <dgm:t>
        <a:bodyPr/>
        <a:lstStyle/>
        <a:p>
          <a:endParaRPr lang="ru-RU"/>
        </a:p>
      </dgm:t>
    </dgm:pt>
    <dgm:pt modelId="{DD7B2C74-0629-40C7-978F-D82850985196}">
      <dgm:prSet/>
      <dgm:spPr/>
      <dgm:t>
        <a:bodyPr/>
        <a:lstStyle/>
        <a:p>
          <a:pPr algn="l"/>
          <a:r>
            <a:rPr lang="ru-RU" dirty="0" smtClean="0"/>
            <a:t>Повысить качество изделий предприятий ОПК, за счет того что количество проведенных виртуальных суперкомпьютерных экспериментов может значительно больше, чем натурных испытаний.</a:t>
          </a:r>
          <a:endParaRPr lang="ru-RU" dirty="0"/>
        </a:p>
      </dgm:t>
    </dgm:pt>
    <dgm:pt modelId="{A70C2F36-1D62-43A4-9BC3-F62D238CE6D2}" type="parTrans" cxnId="{6E77407B-321B-4D7E-8587-A3ACEC9A8F82}">
      <dgm:prSet/>
      <dgm:spPr/>
      <dgm:t>
        <a:bodyPr/>
        <a:lstStyle/>
        <a:p>
          <a:endParaRPr lang="ru-RU"/>
        </a:p>
      </dgm:t>
    </dgm:pt>
    <dgm:pt modelId="{EBB2438B-A947-4EAA-A555-E616C25FAE18}" type="sibTrans" cxnId="{6E77407B-321B-4D7E-8587-A3ACEC9A8F82}">
      <dgm:prSet/>
      <dgm:spPr/>
      <dgm:t>
        <a:bodyPr/>
        <a:lstStyle/>
        <a:p>
          <a:endParaRPr lang="ru-RU"/>
        </a:p>
      </dgm:t>
    </dgm:pt>
    <dgm:pt modelId="{67F405D0-2ABE-4948-BC7B-FFA7F41B7446}" type="pres">
      <dgm:prSet presAssocID="{6AA327E5-450C-4B46-ABC3-323410AA51C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820E26-1FBB-4D24-901C-36EB609D8B61}" type="pres">
      <dgm:prSet presAssocID="{E4689C99-4987-410E-80C9-B090FB8F1125}" presName="root" presStyleCnt="0">
        <dgm:presLayoutVars>
          <dgm:chMax/>
          <dgm:chPref val="4"/>
        </dgm:presLayoutVars>
      </dgm:prSet>
      <dgm:spPr/>
    </dgm:pt>
    <dgm:pt modelId="{DCA469AB-59C1-4D02-9081-DA8B7CABAFB2}" type="pres">
      <dgm:prSet presAssocID="{E4689C99-4987-410E-80C9-B090FB8F1125}" presName="rootComposite" presStyleCnt="0">
        <dgm:presLayoutVars/>
      </dgm:prSet>
      <dgm:spPr/>
    </dgm:pt>
    <dgm:pt modelId="{416F6B99-DCFC-4AA3-8119-85BAFD7D1BAD}" type="pres">
      <dgm:prSet presAssocID="{E4689C99-4987-410E-80C9-B090FB8F112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A14E21B-5C73-439B-B2DA-7F339F082067}" type="pres">
      <dgm:prSet presAssocID="{E4689C99-4987-410E-80C9-B090FB8F1125}" presName="childShape" presStyleCnt="0">
        <dgm:presLayoutVars>
          <dgm:chMax val="0"/>
          <dgm:chPref val="0"/>
        </dgm:presLayoutVars>
      </dgm:prSet>
      <dgm:spPr/>
    </dgm:pt>
    <dgm:pt modelId="{DDDBABD0-E1DC-41D3-9E2C-12F14E764953}" type="pres">
      <dgm:prSet presAssocID="{6645C596-8ADC-4FC1-BE59-8EBE9B2D7189}" presName="childComposite" presStyleCnt="0">
        <dgm:presLayoutVars>
          <dgm:chMax val="0"/>
          <dgm:chPref val="0"/>
        </dgm:presLayoutVars>
      </dgm:prSet>
      <dgm:spPr/>
    </dgm:pt>
    <dgm:pt modelId="{29C3881F-3EE0-47CA-9183-4EA4811EF24B}" type="pres">
      <dgm:prSet presAssocID="{6645C596-8ADC-4FC1-BE59-8EBE9B2D7189}" presName="Image" presStyleLbl="node1" presStyleIdx="0" presStyleCnt="3"/>
      <dgm:spPr/>
    </dgm:pt>
    <dgm:pt modelId="{E02CCBC4-D532-4414-966F-CA1C4A9A6D0F}" type="pres">
      <dgm:prSet presAssocID="{6645C596-8ADC-4FC1-BE59-8EBE9B2D7189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9F028-D90B-4946-9C2F-647A886FA125}" type="pres">
      <dgm:prSet presAssocID="{8256C4C8-A00C-4E90-826F-CEAA26926E51}" presName="childComposite" presStyleCnt="0">
        <dgm:presLayoutVars>
          <dgm:chMax val="0"/>
          <dgm:chPref val="0"/>
        </dgm:presLayoutVars>
      </dgm:prSet>
      <dgm:spPr/>
    </dgm:pt>
    <dgm:pt modelId="{1F9CAC72-BECB-44DD-90A5-67363ECEC936}" type="pres">
      <dgm:prSet presAssocID="{8256C4C8-A00C-4E90-826F-CEAA26926E51}" presName="Image" presStyleLbl="node1" presStyleIdx="1" presStyleCnt="3"/>
      <dgm:spPr/>
    </dgm:pt>
    <dgm:pt modelId="{E3084DE7-B091-45ED-AFA6-1ED0CE97E06F}" type="pres">
      <dgm:prSet presAssocID="{8256C4C8-A00C-4E90-826F-CEAA26926E51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07DE2-0E1C-4AD3-B00B-CB6E576CF3D8}" type="pres">
      <dgm:prSet presAssocID="{DD7B2C74-0629-40C7-978F-D82850985196}" presName="childComposite" presStyleCnt="0">
        <dgm:presLayoutVars>
          <dgm:chMax val="0"/>
          <dgm:chPref val="0"/>
        </dgm:presLayoutVars>
      </dgm:prSet>
      <dgm:spPr/>
    </dgm:pt>
    <dgm:pt modelId="{3EF5DA4D-8DEB-40A7-83F8-32579C3DD2DB}" type="pres">
      <dgm:prSet presAssocID="{DD7B2C74-0629-40C7-978F-D82850985196}" presName="Image" presStyleLbl="node1" presStyleIdx="2" presStyleCnt="3"/>
      <dgm:spPr/>
    </dgm:pt>
    <dgm:pt modelId="{2E339EA1-0D9E-42AD-B925-D046505C3BD4}" type="pres">
      <dgm:prSet presAssocID="{DD7B2C74-0629-40C7-978F-D82850985196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6468C7-AEBE-4899-8DEB-92E218BFF57F}" srcId="{6AA327E5-450C-4B46-ABC3-323410AA51C2}" destId="{E4689C99-4987-410E-80C9-B090FB8F1125}" srcOrd="0" destOrd="0" parTransId="{4BF822AD-8C19-43D9-9E46-D770CD9D3C77}" sibTransId="{EDDF5C73-7451-44CD-90E1-57A77D8B94EB}"/>
    <dgm:cxn modelId="{F27C418E-8DA0-4086-B59A-55B41979D115}" srcId="{E4689C99-4987-410E-80C9-B090FB8F1125}" destId="{8256C4C8-A00C-4E90-826F-CEAA26926E51}" srcOrd="1" destOrd="0" parTransId="{537FBB0C-029B-4558-8E00-68CF8A9A4AAB}" sibTransId="{94D21BCF-DA95-4EC4-AE35-45B063CB4064}"/>
    <dgm:cxn modelId="{6E77407B-321B-4D7E-8587-A3ACEC9A8F82}" srcId="{E4689C99-4987-410E-80C9-B090FB8F1125}" destId="{DD7B2C74-0629-40C7-978F-D82850985196}" srcOrd="2" destOrd="0" parTransId="{A70C2F36-1D62-43A4-9BC3-F62D238CE6D2}" sibTransId="{EBB2438B-A947-4EAA-A555-E616C25FAE18}"/>
    <dgm:cxn modelId="{F50A216A-FA02-4FDF-9C8E-326253BA0284}" type="presOf" srcId="{E4689C99-4987-410E-80C9-B090FB8F1125}" destId="{416F6B99-DCFC-4AA3-8119-85BAFD7D1BAD}" srcOrd="0" destOrd="0" presId="urn:microsoft.com/office/officeart/2008/layout/PictureAccentList"/>
    <dgm:cxn modelId="{00D459FC-082B-4C41-BA5D-05836E0798E1}" type="presOf" srcId="{8256C4C8-A00C-4E90-826F-CEAA26926E51}" destId="{E3084DE7-B091-45ED-AFA6-1ED0CE97E06F}" srcOrd="0" destOrd="0" presId="urn:microsoft.com/office/officeart/2008/layout/PictureAccentList"/>
    <dgm:cxn modelId="{6FA26C40-FDCE-405E-8663-2D67D771DCB1}" srcId="{E4689C99-4987-410E-80C9-B090FB8F1125}" destId="{6645C596-8ADC-4FC1-BE59-8EBE9B2D7189}" srcOrd="0" destOrd="0" parTransId="{9BA005FF-4435-4FC1-8B5E-16CDA97130A4}" sibTransId="{789D891C-D6F9-4BC8-A0F2-EAB9D70F760D}"/>
    <dgm:cxn modelId="{112F7FF6-8821-47AB-A761-CFCC266E66AC}" type="presOf" srcId="{DD7B2C74-0629-40C7-978F-D82850985196}" destId="{2E339EA1-0D9E-42AD-B925-D046505C3BD4}" srcOrd="0" destOrd="0" presId="urn:microsoft.com/office/officeart/2008/layout/PictureAccentList"/>
    <dgm:cxn modelId="{905CE1BE-67EA-4E18-B71A-3E43DC88D6B8}" type="presOf" srcId="{6645C596-8ADC-4FC1-BE59-8EBE9B2D7189}" destId="{E02CCBC4-D532-4414-966F-CA1C4A9A6D0F}" srcOrd="0" destOrd="0" presId="urn:microsoft.com/office/officeart/2008/layout/PictureAccentList"/>
    <dgm:cxn modelId="{BB886A63-A789-4FBA-95A8-88594EB27DD5}" type="presOf" srcId="{6AA327E5-450C-4B46-ABC3-323410AA51C2}" destId="{67F405D0-2ABE-4948-BC7B-FFA7F41B7446}" srcOrd="0" destOrd="0" presId="urn:microsoft.com/office/officeart/2008/layout/PictureAccentList"/>
    <dgm:cxn modelId="{8C43C27A-8E02-4EB1-9CA7-2680BF511058}" type="presParOf" srcId="{67F405D0-2ABE-4948-BC7B-FFA7F41B7446}" destId="{2A820E26-1FBB-4D24-901C-36EB609D8B61}" srcOrd="0" destOrd="0" presId="urn:microsoft.com/office/officeart/2008/layout/PictureAccentList"/>
    <dgm:cxn modelId="{5C23B951-9674-4561-9FF5-6529641034B2}" type="presParOf" srcId="{2A820E26-1FBB-4D24-901C-36EB609D8B61}" destId="{DCA469AB-59C1-4D02-9081-DA8B7CABAFB2}" srcOrd="0" destOrd="0" presId="urn:microsoft.com/office/officeart/2008/layout/PictureAccentList"/>
    <dgm:cxn modelId="{A0FE5D86-DCF1-4D2C-89FA-C371C87726E9}" type="presParOf" srcId="{DCA469AB-59C1-4D02-9081-DA8B7CABAFB2}" destId="{416F6B99-DCFC-4AA3-8119-85BAFD7D1BAD}" srcOrd="0" destOrd="0" presId="urn:microsoft.com/office/officeart/2008/layout/PictureAccentList"/>
    <dgm:cxn modelId="{818B91BA-F523-4682-A4FE-D677EFB79D6A}" type="presParOf" srcId="{2A820E26-1FBB-4D24-901C-36EB609D8B61}" destId="{BA14E21B-5C73-439B-B2DA-7F339F082067}" srcOrd="1" destOrd="0" presId="urn:microsoft.com/office/officeart/2008/layout/PictureAccentList"/>
    <dgm:cxn modelId="{4578A99A-2174-41CD-AE26-8319C4BA848B}" type="presParOf" srcId="{BA14E21B-5C73-439B-B2DA-7F339F082067}" destId="{DDDBABD0-E1DC-41D3-9E2C-12F14E764953}" srcOrd="0" destOrd="0" presId="urn:microsoft.com/office/officeart/2008/layout/PictureAccentList"/>
    <dgm:cxn modelId="{B9C82A79-CFB2-4350-BA49-1D1C0C33D9D2}" type="presParOf" srcId="{DDDBABD0-E1DC-41D3-9E2C-12F14E764953}" destId="{29C3881F-3EE0-47CA-9183-4EA4811EF24B}" srcOrd="0" destOrd="0" presId="urn:microsoft.com/office/officeart/2008/layout/PictureAccentList"/>
    <dgm:cxn modelId="{DF86B504-2091-4CF8-9EF0-0DEAF93FAAF0}" type="presParOf" srcId="{DDDBABD0-E1DC-41D3-9E2C-12F14E764953}" destId="{E02CCBC4-D532-4414-966F-CA1C4A9A6D0F}" srcOrd="1" destOrd="0" presId="urn:microsoft.com/office/officeart/2008/layout/PictureAccentList"/>
    <dgm:cxn modelId="{4AB3288B-AB8A-445E-B2AA-454A1E6B117C}" type="presParOf" srcId="{BA14E21B-5C73-439B-B2DA-7F339F082067}" destId="{4209F028-D90B-4946-9C2F-647A886FA125}" srcOrd="1" destOrd="0" presId="urn:microsoft.com/office/officeart/2008/layout/PictureAccentList"/>
    <dgm:cxn modelId="{AD36EF88-3201-46F5-A0DA-FE06E1E80C03}" type="presParOf" srcId="{4209F028-D90B-4946-9C2F-647A886FA125}" destId="{1F9CAC72-BECB-44DD-90A5-67363ECEC936}" srcOrd="0" destOrd="0" presId="urn:microsoft.com/office/officeart/2008/layout/PictureAccentList"/>
    <dgm:cxn modelId="{FE7AC6E7-FDE3-401D-B2A6-8A7AC0EE442F}" type="presParOf" srcId="{4209F028-D90B-4946-9C2F-647A886FA125}" destId="{E3084DE7-B091-45ED-AFA6-1ED0CE97E06F}" srcOrd="1" destOrd="0" presId="urn:microsoft.com/office/officeart/2008/layout/PictureAccentList"/>
    <dgm:cxn modelId="{755A98F1-AD60-4B85-95AA-A9D543862B79}" type="presParOf" srcId="{BA14E21B-5C73-439B-B2DA-7F339F082067}" destId="{F1E07DE2-0E1C-4AD3-B00B-CB6E576CF3D8}" srcOrd="2" destOrd="0" presId="urn:microsoft.com/office/officeart/2008/layout/PictureAccentList"/>
    <dgm:cxn modelId="{F0F1E032-FB71-4617-9E00-D745D09B7BD8}" type="presParOf" srcId="{F1E07DE2-0E1C-4AD3-B00B-CB6E576CF3D8}" destId="{3EF5DA4D-8DEB-40A7-83F8-32579C3DD2DB}" srcOrd="0" destOrd="0" presId="urn:microsoft.com/office/officeart/2008/layout/PictureAccentList"/>
    <dgm:cxn modelId="{CA9220C1-23F9-45E9-AD2A-B89D91BC8EDE}" type="presParOf" srcId="{F1E07DE2-0E1C-4AD3-B00B-CB6E576CF3D8}" destId="{2E339EA1-0D9E-42AD-B925-D046505C3BD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600" cy="488950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84600" y="0"/>
            <a:ext cx="2895600" cy="488950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CF87B3-3FFF-4C70-93B5-FEC010697C1B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739775"/>
            <a:ext cx="4903788" cy="3678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3" tIns="45371" rIns="90743" bIns="4537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338" y="4660900"/>
            <a:ext cx="5345112" cy="4413250"/>
          </a:xfrm>
          <a:prstGeom prst="rect">
            <a:avLst/>
          </a:prstGeom>
        </p:spPr>
        <p:txBody>
          <a:bodyPr vert="horz" lIns="90743" tIns="45371" rIns="90743" bIns="4537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21800"/>
            <a:ext cx="2895600" cy="488950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84600" y="9321800"/>
            <a:ext cx="2895600" cy="488950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BC118C-3FD6-4A0D-AEE6-282678809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451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2378" indent="-281682" defTabSz="9045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6732" indent="-225347" defTabSz="9045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7426" indent="-225347" defTabSz="9045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8119" indent="-225347" defTabSz="9045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8812" indent="-225347" defTabSz="9045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9505" indent="-225347" defTabSz="9045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0198" indent="-225347" defTabSz="9045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0892" indent="-225347" defTabSz="9045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8667A42-6EDC-47A2-99E7-4898CEBE370A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267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3738" y="955675"/>
            <a:ext cx="5791200" cy="4343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5954713"/>
            <a:ext cx="5973763" cy="30305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9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53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458" indent="-282283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862" indent="-225511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8035" indent="-225511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2212" indent="-225511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6387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0562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4738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8912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68229EDB-CC26-4735-8E33-4D910E6FF50B}" type="slidenum">
              <a:rPr lang="ru-RU" altLang="ru-RU">
                <a:solidFill>
                  <a:srgbClr val="C0504D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6</a:t>
            </a:fld>
            <a:endParaRPr lang="ru-RU" altLang="ru-RU">
              <a:solidFill>
                <a:srgbClr val="C0504D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9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59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53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458" indent="-282283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862" indent="-225511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8035" indent="-225511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2212" indent="-225511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6387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0562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4738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8912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C530C7F-116D-444E-A489-3E2E486B83F7}" type="slidenum">
              <a:rPr lang="ru-RU" altLang="ru-RU">
                <a:solidFill>
                  <a:srgbClr val="C0504D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7</a:t>
            </a:fld>
            <a:endParaRPr lang="ru-RU" altLang="ru-RU">
              <a:solidFill>
                <a:srgbClr val="C0504D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0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90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53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458" indent="-282283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862" indent="-225511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8035" indent="-225511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2212" indent="-225511" defTabSz="9051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6387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0562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4738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8912" indent="-225511" defTabSz="905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D32BF0C6-BD3B-4F92-A556-7E71B8B1B212}" type="slidenum">
              <a:rPr lang="ru-RU" altLang="ru-RU">
                <a:solidFill>
                  <a:srgbClr val="C0504D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9</a:t>
            </a:fld>
            <a:endParaRPr lang="ru-RU" altLang="ru-RU">
              <a:solidFill>
                <a:srgbClr val="C0504D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rosatom.ru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0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4.xml"/></Relationships>
</file>

<file path=ppt/slideLayouts/_rels/slideLayout10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4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0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Relationship Id="rId4" Type="http://schemas.openxmlformats.org/officeDocument/2006/relationships/hyperlink" Target="http://www.rosatom.ru/" TargetMode="Externa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0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6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0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7.xml"/></Relationships>
</file>

<file path=ppt/slideLayouts/_rels/slideLayout10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8.xml"/><Relationship Id="rId4" Type="http://schemas.openxmlformats.org/officeDocument/2006/relationships/hyperlink" Target="http://www.rosatom.ru/" TargetMode="Externa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0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8.xml"/></Relationships>
</file>

<file path=ppt/slideLayouts/_rels/slideLayout10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9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0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1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2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3.xml"/><Relationship Id="rId4" Type="http://schemas.openxmlformats.org/officeDocument/2006/relationships/hyperlink" Target="http://www.rosatom.ru/" TargetMode="Externa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4.xml"/></Relationships>
</file>

<file path=ppt/slideLayouts/_rels/slideLayout1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4.xml"/></Relationships>
</file>

<file path=ppt/slideLayouts/_rels/slideLayout1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4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Relationship Id="rId4" Type="http://schemas.openxmlformats.org/officeDocument/2006/relationships/hyperlink" Target="http://www.rosatom.ru/" TargetMode="External"/></Relationships>
</file>

<file path=ppt/slideLayouts/_rels/slideLayout1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5.xml"/></Relationships>
</file>

<file path=ppt/slideLayouts/_rels/slideLayout1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6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7.xml"/></Relationships>
</file>

<file path=ppt/slideLayouts/_rels/slideLayout1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8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0.xml"/><Relationship Id="rId4" Type="http://schemas.openxmlformats.org/officeDocument/2006/relationships/hyperlink" Target="http://www.rosatom.ru/" TargetMode="Externa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2.xml"/><Relationship Id="rId4" Type="http://schemas.openxmlformats.org/officeDocument/2006/relationships/hyperlink" Target="http://www.rosatom.ru/" TargetMode="Externa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3.xml"/><Relationship Id="rId4" Type="http://schemas.openxmlformats.org/officeDocument/2006/relationships/hyperlink" Target="http://www.rosatom.ru/" TargetMode="Externa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6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8.xml"/><Relationship Id="rId4" Type="http://schemas.openxmlformats.org/officeDocument/2006/relationships/hyperlink" Target="http://www.rosatom.ru/" TargetMode="Externa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9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0.xml"/></Relationships>
</file>

<file path=ppt/slideLayouts/_rels/slideLayout1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1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2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3.xml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4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2.xml"/><Relationship Id="rId4" Type="http://schemas.openxmlformats.org/officeDocument/2006/relationships/hyperlink" Target="http://www.rosatom.ru/" TargetMode="External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6.xml"/><Relationship Id="rId4" Type="http://schemas.openxmlformats.org/officeDocument/2006/relationships/hyperlink" Target="http://www.rosatom.ru/" TargetMode="Externa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9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0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2.xml"/></Relationships>
</file>

<file path=ppt/slideLayouts/_rels/slideLayout15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3.xml"/><Relationship Id="rId5" Type="http://schemas.openxmlformats.org/officeDocument/2006/relationships/hyperlink" Target="http://www.rosatom.ru/" TargetMode="External"/><Relationship Id="rId4" Type="http://schemas.openxmlformats.org/officeDocument/2006/relationships/image" Target="../media/image6.png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3.xml"/></Relationships>
</file>

<file path=ppt/slideLayouts/_rels/slideLayout156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4.xml"/><Relationship Id="rId5" Type="http://schemas.openxmlformats.org/officeDocument/2006/relationships/hyperlink" Target="http://www.rosatom.ru/" TargetMode="External"/><Relationship Id="rId4" Type="http://schemas.openxmlformats.org/officeDocument/2006/relationships/image" Target="../media/image6.png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4.xml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.xml"/></Relationships>
</file>

<file path=ppt/slideLayouts/_rels/slideLayout1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5.xml"/></Relationships>
</file>

<file path=ppt/slideLayouts/_rels/slideLayout1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Relationship Id="rId4" Type="http://schemas.openxmlformats.org/officeDocument/2006/relationships/hyperlink" Target="http://www.rosatom.ru/" TargetMode="External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6.xml"/></Relationships>
</file>

<file path=ppt/slideLayouts/_rels/slideLayout1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6.xml"/></Relationships>
</file>

<file path=ppt/slideLayouts/_rels/slideLayout1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6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8.xml"/></Relationships>
</file>

<file path=ppt/slideLayouts/_rels/slideLayout1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6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9.xml"/></Relationships>
</file>

<file path=ppt/slideLayouts/_rels/slideLayout1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6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0.xml"/></Relationships>
</file>

<file path=ppt/slideLayouts/_rels/slideLayout1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6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1.xml"/></Relationships>
</file>

<file path=ppt/slideLayouts/_rels/slideLayout1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7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3.xml"/></Relationships>
</file>

<file path=ppt/slideLayouts/_rels/slideLayout1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4.xml"/></Relationships>
</file>

<file path=ppt/slideLayouts/_rels/slideLayout17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5.xml"/></Relationships>
</file>

<file path=ppt/slideLayouts/_rels/slideLayout1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7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6.xml"/></Relationships>
</file>

<file path=ppt/slideLayouts/_rels/slideLayout1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3.xml"/></Relationships>
</file>

<file path=ppt/slideLayouts/_rels/slideLayout1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7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7.xml"/></Relationships>
</file>

<file path=ppt/slideLayouts/_rels/slideLayout17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7.xml"/></Relationships>
</file>

<file path=ppt/slideLayouts/_rels/slideLayout1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Relationship Id="rId4" Type="http://schemas.openxmlformats.org/officeDocument/2006/relationships/hyperlink" Target="http://www.rosatom.ru/" TargetMode="External"/></Relationships>
</file>

<file path=ppt/slideLayouts/_rels/slideLayout1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9.xml"/></Relationships>
</file>

<file path=ppt/slideLayouts/_rels/slideLayout17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0.xml"/></Relationships>
</file>

<file path=ppt/slideLayouts/_rels/slideLayout1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7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1.xml"/></Relationships>
</file>

<file path=ppt/slideLayouts/_rels/slideLayout1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8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3.xml"/></Relationships>
</file>

<file path=ppt/slideLayouts/_rels/slideLayout1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8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4.xml"/></Relationships>
</file>

<file path=ppt/slideLayouts/_rels/slideLayout1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8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5.xml"/></Relationships>
</file>

<file path=ppt/slideLayouts/_rels/slideLayout1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8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8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8.xml"/></Relationships>
</file>

<file path=ppt/slideLayouts/_rels/slideLayout1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5.xml"/><Relationship Id="rId4" Type="http://schemas.openxmlformats.org/officeDocument/2006/relationships/hyperlink" Target="http://www.rosatom.ru/" TargetMode="External"/></Relationships>
</file>

<file path=ppt/slideLayouts/_rels/slideLayout1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8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0.xml"/></Relationships>
</file>

<file path=ppt/slideLayouts/_rels/slideLayout1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4.xml"/></Relationships>
</file>

<file path=ppt/slideLayouts/_rels/slideLayout1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9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5.xml"/></Relationships>
</file>

<file path=ppt/slideLayouts/_rels/slideLayout1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4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46.xml"/></Relationships>
</file>

<file path=ppt/slideLayouts/_rels/slideLayout19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46.xml"/></Relationships>
</file>

<file path=ppt/slideLayouts/_rels/slideLayout19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6.xml"/></Relationships>
</file>

<file path=ppt/slideLayouts/_rels/slideLayout1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47.xml"/></Relationships>
</file>

<file path=ppt/slideLayouts/_rels/slideLayout1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0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49.xml"/></Relationships>
</file>

<file path=ppt/slideLayouts/_rels/slideLayout20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0.xml"/></Relationships>
</file>

<file path=ppt/slideLayouts/_rels/slideLayout2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2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2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2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6.xml"/><Relationship Id="rId4" Type="http://schemas.openxmlformats.org/officeDocument/2006/relationships/hyperlink" Target="http://www.rosatom.ru/" TargetMode="External"/></Relationships>
</file>

<file path=ppt/slideLayouts/_rels/slideLayout2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20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1.xml"/></Relationships>
</file>

<file path=ppt/slideLayouts/_rels/slideLayout2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20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2.xml"/></Relationships>
</file>

<file path=ppt/slideLayouts/_rels/slideLayout20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3.xml"/></Relationships>
</file>

<file path=ppt/slideLayouts/_rels/slideLayout2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2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2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2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2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2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2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2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2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20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53.xml"/></Relationships>
</file>

<file path=ppt/slideLayouts/_rels/slideLayout20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54.xml"/><Relationship Id="rId4" Type="http://schemas.openxmlformats.org/officeDocument/2006/relationships/hyperlink" Target="http://www.rosatom.ru/" TargetMode="External"/></Relationships>
</file>

<file path=ppt/slideLayouts/_rels/slideLayout2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20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5.xml"/></Relationships>
</file>

<file path=ppt/slideLayouts/_rels/slideLayout2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0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55.xml"/></Relationships>
</file>

<file path=ppt/slideLayouts/_rels/slideLayout20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56.xml"/><Relationship Id="rId4" Type="http://schemas.openxmlformats.org/officeDocument/2006/relationships/hyperlink" Target="http://www.rosatom.ru/" TargetMode="External"/></Relationships>
</file>

<file path=ppt/slideLayouts/_rels/slideLayout2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2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7.xml"/></Relationships>
</file>

<file path=ppt/slideLayouts/_rels/slideLayout2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2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2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2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2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2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2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2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2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2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7.xml"/></Relationships>
</file>

<file path=ppt/slideLayouts/_rels/slideLayout2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57.xml"/></Relationships>
</file>

<file path=ppt/slideLayouts/_rels/slideLayout2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7.xml"/></Relationships>
</file>

<file path=ppt/slideLayouts/_rels/slideLayout2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7.xml"/></Relationships>
</file>

<file path=ppt/slideLayouts/_rels/slideLayout2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7.xml"/></Relationships>
</file>

<file path=ppt/slideLayouts/_rels/slideLayout2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7.xml"/></Relationships>
</file>

<file path=ppt/slideLayouts/_rels/slideLayout2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57.xml"/></Relationships>
</file>

<file path=ppt/slideLayouts/_rels/slideLayout2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7.xml"/></Relationships>
</file>

<file path=ppt/slideLayouts/_rels/slideLayout2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57.xml"/></Relationships>
</file>

<file path=ppt/slideLayouts/_rels/slideLayout2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57.xml"/></Relationships>
</file>

<file path=ppt/slideLayouts/_rels/slideLayout2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57.xml"/></Relationships>
</file>

<file path=ppt/slideLayouts/_rels/slideLayout2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7.xml"/></Relationships>
</file>

<file path=ppt/slideLayouts/_rels/slideLayout2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7.xml"/></Relationships>
</file>

<file path=ppt/slideLayouts/_rels/slideLayout2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57.xml"/></Relationships>
</file>

<file path=ppt/slideLayouts/_rels/slideLayout2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7.xml"/></Relationships>
</file>

<file path=ppt/slideLayouts/_rels/slideLayout2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57.xml"/></Relationships>
</file>

<file path=ppt/slideLayouts/_rels/slideLayout2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57.xml"/></Relationships>
</file>

<file path=ppt/slideLayouts/_rels/slideLayout2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8.xml"/></Relationships>
</file>

<file path=ppt/slideLayouts/_rels/slideLayout2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1.xml"/></Relationships>
</file>

<file path=ppt/slideLayouts/_rels/slideLayout2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2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2.xml"/></Relationships>
</file>

<file path=ppt/slideLayouts/_rels/slideLayout2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3.xml"/></Relationships>
</file>

<file path=ppt/slideLayouts/_rels/slideLayout2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5.xml"/></Relationships>
</file>

<file path=ppt/slideLayouts/_rels/slideLayout2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2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2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2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2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2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2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2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2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2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66.xml"/></Relationships>
</file>

<file path=ppt/slideLayouts/_rels/slideLayout2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67.xml"/></Relationships>
</file>

<file path=ppt/slideLayouts/_rels/slideLayout2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8.xml"/></Relationships>
</file>

<file path=ppt/slideLayouts/_rels/slideLayout2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2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2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2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2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2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2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2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2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2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6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2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2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2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7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2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74.xml"/></Relationships>
</file>

<file path=ppt/slideLayouts/_rels/slideLayout2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75.xml"/></Relationships>
</file>

<file path=ppt/slideLayouts/_rels/slideLayout2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2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76.xml"/></Relationships>
</file>

<file path=ppt/slideLayouts/_rels/slideLayout2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7.xml"/></Relationships>
</file>

<file path=ppt/slideLayouts/_rels/slideLayout2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2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8.xml"/></Relationships>
</file>

<file path=ppt/slideLayouts/_rels/slideLayout2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2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Relationship Id="rId4" Type="http://schemas.openxmlformats.org/officeDocument/2006/relationships/hyperlink" Target="http://www.rosatom.ru/" TargetMode="Externa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0.xml"/><Relationship Id="rId4" Type="http://schemas.openxmlformats.org/officeDocument/2006/relationships/hyperlink" Target="http://www.rosatom.ru/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1.xml"/><Relationship Id="rId4" Type="http://schemas.openxmlformats.org/officeDocument/2006/relationships/hyperlink" Target="http://www.rosatom.ru/" TargetMode="Externa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2.xml"/><Relationship Id="rId4" Type="http://schemas.openxmlformats.org/officeDocument/2006/relationships/hyperlink" Target="http://www.rosatom.ru/" TargetMode="Externa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2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3.xml"/><Relationship Id="rId4" Type="http://schemas.openxmlformats.org/officeDocument/2006/relationships/hyperlink" Target="http://www.rosatom.ru/" TargetMode="Externa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3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4.xml"/><Relationship Id="rId4" Type="http://schemas.openxmlformats.org/officeDocument/2006/relationships/hyperlink" Target="http://www.rosatom.ru/" TargetMode="Externa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6.xml"/><Relationship Id="rId4" Type="http://schemas.openxmlformats.org/officeDocument/2006/relationships/hyperlink" Target="http://www.rosatom.ru/" TargetMode="Externa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6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7.xml"/><Relationship Id="rId4" Type="http://schemas.openxmlformats.org/officeDocument/2006/relationships/hyperlink" Target="http://www.rosatom.ru/" TargetMode="Externa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8.xml"/><Relationship Id="rId4" Type="http://schemas.openxmlformats.org/officeDocument/2006/relationships/hyperlink" Target="http://www.rosatom.ru/" TargetMode="Externa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1.xml"/><Relationship Id="rId4" Type="http://schemas.openxmlformats.org/officeDocument/2006/relationships/hyperlink" Target="http://www.rosatom.ru/" TargetMode="Externa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rosatom.ru/" TargetMode="Externa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2.xml"/></Relationships>
</file>

<file path=ppt/slideLayouts/_rels/slideLayout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3.xml"/><Relationship Id="rId4" Type="http://schemas.openxmlformats.org/officeDocument/2006/relationships/hyperlink" Target="http://www.rosatom.ru/" TargetMode="Externa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3.xml"/></Relationships>
</file>

<file path=ppt/slideLayouts/_rels/slideLayout6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4.xml"/><Relationship Id="rId4" Type="http://schemas.openxmlformats.org/officeDocument/2006/relationships/hyperlink" Target="http://www.rosatom.ru/" TargetMode="Externa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6.xml"/><Relationship Id="rId4" Type="http://schemas.openxmlformats.org/officeDocument/2006/relationships/hyperlink" Target="http://www.rosatom.ru/" TargetMode="Externa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7.xml"/><Relationship Id="rId4" Type="http://schemas.openxmlformats.org/officeDocument/2006/relationships/hyperlink" Target="http://www.rosatom.ru/" TargetMode="Externa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2.xml"/></Relationships>
</file>

<file path=ppt/slideLayouts/_rels/slideLayout7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3.xml"/><Relationship Id="rId4" Type="http://schemas.openxmlformats.org/officeDocument/2006/relationships/hyperlink" Target="http://www.rosatom.ru/" TargetMode="Externa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3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4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5.xml"/></Relationships>
</file>

<file path=ppt/slideLayouts/_rels/slideLayout7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6.xml"/><Relationship Id="rId4" Type="http://schemas.openxmlformats.org/officeDocument/2006/relationships/hyperlink" Target="http://www.rosatom.ru/" TargetMode="Externa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6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8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8.xml"/></Relationships>
</file>

<file path=ppt/slideLayouts/_rels/slideLayout8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9.xml"/><Relationship Id="rId4" Type="http://schemas.openxmlformats.org/officeDocument/2006/relationships/hyperlink" Target="http://www.rosatom.ru/" TargetMode="Externa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0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2.xml"/><Relationship Id="rId4" Type="http://schemas.openxmlformats.org/officeDocument/2006/relationships/hyperlink" Target="http://www.rosatom.ru/" TargetMode="Externa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www.rosatom.ru/" TargetMode="Externa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4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5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8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9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9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9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1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7000" cy="2159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40000"/>
              </a:spcBef>
              <a:spcAft>
                <a:spcPct val="20000"/>
              </a:spcAft>
              <a:defRPr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40000"/>
              </a:spcBef>
              <a:spcAft>
                <a:spcPct val="20000"/>
              </a:spcAft>
              <a:defRPr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40000"/>
              </a:spcBef>
              <a:spcAft>
                <a:spcPct val="20000"/>
              </a:spcAft>
              <a:defRPr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40000"/>
              </a:spcBef>
              <a:spcAft>
                <a:spcPct val="20000"/>
              </a:spcAft>
              <a:defRPr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3674D5-CADE-4A48-B3E1-D7B362C85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63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301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301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38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38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CFD06-A5BE-4448-A015-A4B513DA5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4B2CB-AE44-4C8E-B5C3-12AF2B9DE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41BB-0A39-4113-BE91-403AC675E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9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4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742FA-7D00-4DC0-B832-D19FF9497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31A7-049B-40B4-95B9-A37E55B6E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6371B-406B-4252-9B12-34E498AB1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4583-2CCD-40A9-98E5-088711008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D33F3-9D38-47EE-BE43-B45A0612B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F2B5-121E-4AE7-8191-92E20BEA0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7023-67B8-4C7E-9BC1-B52310271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0A348-6558-482D-80E5-CC85333E6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3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28FF-2608-4CAE-9344-827066616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46BC-DDDD-48BE-8C7D-725002B57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B028-88D0-4646-9073-C0D560523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98A9-0320-4AE1-89BD-D470C42BA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976B-0BBE-45FB-A9F6-79D3C8A68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061C-0440-4DCB-ACF0-932BEE6B6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0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5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DC233-0B35-4B26-A4D3-02F5E8B93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1857-FB20-4C69-B6F3-A948E2DB2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1EFF-6B3C-48F6-BBB8-E551FA1D5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8704-7EC0-4C0D-B697-E28EB01F9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C965-17A7-4783-958A-B096415B2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CC926-E3AD-47A3-BE41-BB14E475C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361A-8CA0-4F27-8B24-1950310DB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BDE9B-F843-43F5-A9EF-DC8CD0281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E9DF3-C4F0-4D47-925D-3BC1D673E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A5EB-B68B-4137-AFC5-7012D532F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8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8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4945-2822-408B-9116-CB196CEF7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39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390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88CCA-4586-4EF7-81B6-B3A67159F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8B8D-6952-434A-AFC1-B410C0FC1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DFD10-8E37-4FA3-9D1F-3D0A9D5A2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32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3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57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E8588-27A3-4CEF-98C7-F89B265C9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7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61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DDF3-ACEE-49B2-A2B0-99185E6A0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A12D-4590-4784-A235-B6F96F319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23EC-3256-4AD2-B507-8B2B80CE4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1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1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3C19D-187D-49FF-9C88-F065F77A7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9191"/>
            <a:ext cx="8229600" cy="5762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814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7C63-B7FC-4525-885C-A3B93881F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1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3AD3-51A7-4ECD-BC0F-53ED30BCB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F217489A-065E-422E-8CAF-5D94D9B8CC99}" type="slidenum">
              <a:rPr lang="ru-RU" b="1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5FBC44-7F88-4CEC-8E32-6B842F22FB2D}" type="slidenum">
              <a:rPr lang="ru-RU" b="1">
                <a:solidFill>
                  <a:srgbClr val="00327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29858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728D-3CE4-439F-8395-46EB31FC2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7391-6C8D-4FF4-9CF0-F126B6678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D20A1-5612-4D20-A44C-EAD2A585F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64EA-00FD-45FC-BE39-B3F66ECB3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6879851-BB9C-42A5-A9BE-B04D43F6B7F6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68828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8987-0D9C-443D-B62E-9DEA14235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314F-CDC8-458A-B44C-C5AA854E1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29463-7654-4578-8478-DC9C0BC72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51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42E8-B594-4EC3-AC47-5EBF0F9E8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6F30A-735C-44CB-B122-7941F8C49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63A8-9FF7-4A97-8311-BF81053C9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F21F-8E6D-4CE0-A4D2-520CD99E2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CFE80-6CC6-401E-A28A-CEE68E0AF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D26F-213B-450E-BEFD-7A8212252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4625CDE-D095-4E7D-8E63-2E85060F7948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BE759-63AD-45A1-80D1-221640260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7CFA-047F-491B-AA07-269EB0F65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7D111-E889-4ABC-A729-EFAA6F376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14C0-9C22-4146-83DA-195F4A7A5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925A-6C7A-471F-BF53-7190A98BE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52CF5-D88B-4469-92DE-8B72F58F5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7AF06-C15B-452F-977B-F145976E1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6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EA3CD-A180-4087-974B-FB2BF4AD4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74EC-9F3C-4666-B67A-467D6478F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C1E2-E6C9-48EC-98E0-257514EF1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15C3-A314-4E74-BEE1-670CE36FC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CB5B3-1D31-4B2F-9468-4820BEE45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B562-242C-4E21-9CDB-F55D6690C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5C4D-7D86-443E-BC89-BF3C0420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32B732C-C241-4E1E-B1E7-7EED162E8738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24D1-FFA2-4743-88D8-05B4B66B2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5C81-26F4-4F24-B885-48A7A8B3B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7054-A508-4DE8-A5FB-DAFA090E4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1BA76-4678-45EF-B531-B8F7A21D7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B693-DF6D-4277-8F48-CAB31D9C0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1D4B-CF0E-4EA6-82FE-A98300882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FC23-B686-4739-8096-830BAC026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717BF-6F7F-4D0A-9CF3-F2A3EBA38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51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C52C8-FC17-404F-ABCB-355FF64F3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B9584-84A0-4142-A79D-083132A19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68EEF-5330-42EC-9A6C-3249E87DB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4876-54AA-42D7-B936-5824A8B19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7EAFE-53EF-462B-BF14-3ED06F9F9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DE054-970F-49EE-9FE4-6AC469745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BB1EA79-EF27-4D73-9385-6D0620CBF3DC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E4DF2BF-2200-4268-A887-12BD36710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FFDC-A569-4488-9F76-DCD6EF7AE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F50F2A7-4FD6-4C10-8F9A-51D98DE6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868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868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363F89D-25B1-4CEB-9165-61FC3CD0F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18AA95-00FA-40B2-9C96-EDA7DB9AD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7392274-4FC0-4B18-8C0C-37F8955E4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208D98B-9CA6-46C9-BDE4-4DE23DB01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37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43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58100BC-91BF-4641-B0CD-6521F0284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0662444-B465-4E12-BF5E-70D791394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752BA96-383B-40F0-9B5C-918727A40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7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A0922B-071F-431D-9B5E-A14945B74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33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5868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5868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405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405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9114B07-1B39-4841-B6C9-FA5019A59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F05C-92F5-4E7C-B6D8-E64920C90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868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E9DFAE-599B-44A8-9472-E082DA1A0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91B4D3F-4BC9-497C-B75E-E9F3DFDE4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5F68AA-6169-4A3B-AF97-9E33847DC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5164391-17BE-48EB-8CD1-07A556E6FF49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76175"/>
            <a:ext cx="7358114" cy="492443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461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7F1414-9D1D-4510-9D7F-6275852FA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336D71-1186-469C-902E-71CDEC3C9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521717-9E13-4660-88B9-928755024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DA5626-086E-46BE-ABFF-21956E203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56C54CD-0337-4ABA-BA54-A520CF2C7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708E19-EEE3-47BB-BB17-7FD2A24BB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E5650-EEEF-4764-A5A0-9E86291AF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379EE81-7508-49CE-A36B-7A505BE7B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5C6CC11-5752-4590-B185-B2C49D524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E73FF92-3357-4B2B-8BA7-7A842E69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0C0E2FE-9502-48CD-94BC-EBD4FF14B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9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3" y="77789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8FD6B1-0F00-4F0A-ADAC-0E39E9B68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461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6B6C36-A2BA-4955-B2FF-DA28EBA94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5FB88C-AC1C-46F9-A796-C2E056FE8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91FC89-F1E6-4750-A3E2-84BAC49C2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4AFC409-2FAA-4EC9-B09A-FC2F8FE9B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910C27D-0C48-4FE0-84BB-1677445B9B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7B4062-0591-451D-9894-EF800E03A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97687F4-6A02-4F64-9757-919E6FA8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E75A323-2E64-4CFB-8577-C2806274A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EDE39E-2B4C-4D69-B96F-7F72401B3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41A92D-49E2-4DAE-A185-56A93EB4B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9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3" y="77789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12CC5A-C0D3-4A1A-AE9F-8018A1481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461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CC9EABE-18F1-4542-B332-C3DC9405B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B7822A-DEA7-48F3-880B-576F0B218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3ACCA43-F457-4D28-8117-1A671B716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4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CB495-FA07-4A2C-8F24-C6B469745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E507EA8-4D68-4D7F-B773-79F43CAE4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33598D-008F-43BF-AAA6-816E4486C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DCE420-41C2-464D-B85A-2EEEFDCA9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ACD189-7D5E-4442-B685-7CB156B47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E83F1F-01EE-44A7-982C-709423631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E2B4DF-17C5-4B14-9F9A-B0091743A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9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3" y="77789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33A925-D222-46B4-9F7F-39E2F0415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461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C79ED35-0C37-402A-B516-46ED39911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CF7B76-14A6-4607-B91C-4C0389897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9D14-9577-480A-89CE-D26B29769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6863AFC-D450-4F02-A003-6C1DC2E7E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B593B98-53C6-4FFD-8C0C-F0339C16B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91B7409-6F04-4477-A890-686BD7B89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940E0F6-2FD1-472D-B3EC-9197F0858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E1B9AC-185C-4D4E-AB38-8D0AD86A5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4821A09-234A-4080-9EE6-033710BCA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3764C92-05B0-44BF-8392-56EF32AAF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9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3" y="77789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57A7CB-54DB-4605-AE44-6C048140F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cs typeface="+mn-cs"/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cs typeface="+mn-cs"/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  <a:cs typeface="+mn-cs"/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cs typeface="+mn-cs"/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cs typeface="+mn-cs"/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cs typeface="+mn-cs"/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291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291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805087-31E4-4F09-A2F7-CFF0D98A5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52587-9AC9-43D0-A659-A9572EA86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169629A-6CE4-4601-A8E4-6F5CE58D9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55396AC-E1AC-43C7-81B3-79FE6E57A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41E707-1030-49CC-AA8F-0DDC98B5E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6CCD4B-673C-47F1-A21D-FF5600E5E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>
                <a:cs typeface="Arial" charset="0"/>
              </a:defRPr>
            </a:lvl1pPr>
          </a:lstStyle>
          <a:p>
            <a:pPr>
              <a:defRPr/>
            </a:pPr>
            <a:fld id="{A8B50071-88CD-4AF5-A0A9-0651692511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3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58E99B0-66A7-4782-8A9A-CAD2BB94E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5F8A70-312E-46DD-A7E2-3023D2654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94668D-9F9F-4392-9E42-10C760146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7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BC19FF-9014-4BE5-B099-949E3FE94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236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5774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5774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311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311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561A5C8-6424-43E1-BD9C-C71890F90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98DCF-EEEA-4CCE-9E2E-DCD503EE3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36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5C13BFD-D6D7-4022-B378-138D0BFD2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AEF26-3A96-4F21-B5FE-2F4512566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9DFF9-DA54-4B30-A97A-14B36F944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DCE0-B137-4248-97E7-02DB307D5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8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8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0B99-76C0-4A74-A9C4-C47779FA8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37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37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9C35-B2CC-4065-A94B-2361B53EB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C161C-DC35-4DDF-AB7F-424D82883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FC822-8604-4980-9EA2-9874FF60D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31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56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FB168-664A-4ED0-BFD5-1DDA39AF1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86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60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AF43-53F7-4B70-977E-F176562C4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86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86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23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23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82D7-85C5-4CCB-B620-E3BF4CFA1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111B1-08BB-4FFD-9603-01022712B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1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1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263EA-91F5-4DFE-9E39-849B50BE2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9179"/>
            <a:ext cx="8229600" cy="5762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802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2AD58-7837-4C0E-9B3A-57EE40C7A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1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9748B-9B61-4076-84DF-2CF51D17D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9E67C23-BFD6-4B54-8C80-6D1315EA96FC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21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8744EEC-A0DA-41C5-801D-32DFD94F4513}" type="slidenum">
              <a:rPr lang="ru-RU" b="1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984FCE-EEE0-4C64-B784-C14E707ACFC7}" type="slidenum">
              <a:rPr lang="ru-RU" b="1">
                <a:solidFill>
                  <a:srgbClr val="00327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29846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6231C-2B64-4C12-BDF6-4A8F8E458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0B752-A41C-456B-83D1-326582A7F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272C-E40D-4F24-91EC-194DC77FA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919F-18B1-4244-B287-F949A5678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C5796-2259-4AC0-87F3-C8C5A8D4A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C4218-D2E6-4C4A-B0F3-0F113F916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AB658-F15D-4738-A3A5-02F4D8F58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6DCB-163A-4A77-BF23-AF072C82E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4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16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449D-D2A0-498A-9C97-F130A979D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7D77-5CD9-4508-8480-6B6D2B7C9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3A42-42E5-4F1C-9400-2562030D3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6C0D4-86B1-4E5B-881D-497F75AE4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142E6-3858-413C-817C-5C6863A6E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375F7-B179-4661-87B5-37EEEC73E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D493821-9E4B-4381-9371-92DE35D2184E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413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E0CC17F-851C-423B-8AEF-BBB8C5688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A59C8EC-D74C-4914-B4C6-7848D71AE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CA7CACC-2FC4-4D67-8DA1-5C1784C0A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3BCF71-33BF-4ACE-9E96-1A09C4EF4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3D45B5-8676-4F7C-AFA0-5DB63E8A1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D20B51D-7DE4-4E0A-BEB6-9E3E00BC1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3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28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827C1A-E33C-4A14-A17E-EEF3BD992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835B89B-466B-4F60-A12E-6A5F547B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253E-27B5-495C-8972-49C1250DF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0EAAB7-DCFF-4C42-A01D-9D75DF961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9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77789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98F459-2155-4C33-9C4E-970686D66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7527-2A35-4D10-A439-049FD573A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FBFB4-7F9C-4130-9BFF-1BFDC06C0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8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76B38-01C6-4AD4-B14E-6BA089980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081D0-FC7E-4096-8F69-B6EFD8EB6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72D37-F787-4F0D-86B1-3730451F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6774-8E56-40D4-99FD-8016ACF58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9143-CDE6-498C-9DA9-76F199EFA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63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68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AFF41-0374-4E5F-A09E-48166C2E5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B93B74-34C1-4038-BD96-006E2DF4D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358FF-87E3-4884-B180-8B0B3A8A8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C382-59DC-4B8A-A84F-A942D005F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F2D7-6D33-4D76-982C-FE2C0BFE2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A00E-53E5-4C11-87D5-2139DA3AD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AE67B-E038-47E0-B4FE-32DC379FF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61FDA-1377-445F-AB24-98D581EC3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6013769-F6F1-488D-A773-F9A89A26CF6F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413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90192A-9DC9-4783-B6BD-214C904B9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0749A15-F64D-4E1A-AFEC-985D996A6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C8CBF48-E65C-439A-8C7C-44CF272CA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6413C-7CEB-4CF9-AA53-592AC0D9C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4089D5-604D-4B4E-84A3-78CA434F7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CB4590F-F91C-42F2-AC71-1826F2DFD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9D1BBF4-2BF2-48E1-8F60-96FE0C8B1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3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28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60224B-C83E-4012-B2AF-76B3586A8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EE7167-391F-4317-BB69-85FCCEF15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8D60EF8-D167-40C3-AAE9-8DF32D1C7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9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77789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268F82-B943-4E48-A6CA-7C5F9A5B6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9213E-A076-46E9-866B-9654027FF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B1BF-17EB-443A-9C30-901556CAC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5456-AEB9-4DB1-9878-E84DC6F91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C8CF-59F0-42D1-A628-B12400C92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0C47-91B0-4808-B6A1-E6C27B830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4D6E4-E08C-4749-91CE-FDE03143D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C2677-023D-4759-8C89-4BD518958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313A-24EB-433B-BFD1-25954EE8D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4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23DB-F151-4C7C-BB81-356D56093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DF6E0-0050-45AD-8696-66EE3D57F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25FC-79C7-4B63-BECE-95EB7E190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DA9CA-7BBB-40C6-A73C-906BC1738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9FBD-CE21-46B6-BEDA-AAF7F6DAD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B91A8-47B1-46B9-A6D5-1B1FB7101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DD34-C91F-4A5D-8761-EAA09F207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7913"/>
            <a:ext cx="360362" cy="358775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7913"/>
            <a:ext cx="360363" cy="358775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7913"/>
            <a:ext cx="360363" cy="358775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7913"/>
            <a:ext cx="360362" cy="358775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7913"/>
            <a:ext cx="360362" cy="358775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7913"/>
            <a:ext cx="360362" cy="358775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501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501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1B49-DD06-4F15-AE3F-FD330A1BD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8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DA39-B3B0-4E29-BC45-2DF89F6DF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B7459-B12E-40D9-AEAF-A11F1F3C8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3421-7579-4A65-A183-B2F37535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2796A-0B3E-48AC-ABB4-54ED2DA12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1A19-6F97-4D03-AC14-5878EFD00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97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9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02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A3DF-5BAA-47F4-8230-624B8016F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6D254-FAC3-4DD8-8B0F-A9BDB40DF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224C-8458-4A9E-A705-E5B09E19A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5A43F36-37EF-4140-B802-5C2397BD28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671FF-BA7D-44C1-8A3F-64D819F25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922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460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460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997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997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B90A-9CFB-4DB1-8CBA-DB2E413C5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22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A4C6-0366-4F32-8342-E1B5EC2A2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53BFC-49C4-4F53-96C0-C345A4068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5F738-F473-459A-8A16-2E41BF47E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99112DC-1F74-4D69-A769-5AB274CC4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BDB6BB6-57F2-4181-85F9-79DA33631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F7F61C-8679-4FB2-9C41-1252BF985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4F13594-6926-4AD1-8A6A-CB94EC6F8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8525820-7E5C-48EC-9EFB-FC27E1214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4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E038-B9B2-4ADE-963B-5DC37E03B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40CEBD-FE99-413B-8506-6A8963B65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BC6B3B5-B725-483E-BC22-1635E6E46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4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F7C2D8A-2659-4422-9054-E26BE8979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138F6EF-F9B1-459C-B066-588B26C98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9A3827-6B19-4D47-A522-80C9470AF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9B7F4F5-BB84-491D-80AA-D172377DB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F8FD58-5BC9-4879-A810-AD51DA077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427AB6-FD5D-4A4B-B6E9-F43DF8D9A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7913"/>
            <a:ext cx="360363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7913"/>
            <a:ext cx="360363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495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495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393F-DCCC-4B74-8F93-713622038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CEAF0-3DF2-4664-AE37-52145881E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8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6778-E0B0-4368-961A-C653B405D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1677-5C2A-43E4-AEB0-624DAE667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0E33-7354-499A-8D55-744D93240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DEC1-8479-4427-BC2E-AEA47F05B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0CCC-BE68-48ED-8C45-D66670E23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96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9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02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D6D-BC86-462F-858F-32BE4A5F8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EB21-6079-4D31-8591-DB66BB69F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78CA-BFF5-44C6-BEA3-28B05BFAD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DD85-9AEC-4067-9D49-FBF9D9099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92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458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458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995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995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0348-AEB0-4521-8A2C-FEB6BF3CF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1A38-194F-484A-9673-1891C7E80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2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37B1-5588-4F93-BEE2-9F778BF79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9D3E-F9F9-422D-B4C3-A39C52076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CD8E7-383F-4E37-8632-037FD3826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Arial" pitchFamily="34" charset="0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Tm="15000"/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67B3C-5F7A-434C-8359-DC627CB4F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72D84-B7D4-4109-88E6-0008442E5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42EE-B59F-4546-9573-DB5A7DC54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EB453-C373-4694-80FD-570347ACD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670C-D615-49CB-B0CD-C60CDC704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F580A21-AC5E-4388-9FD5-1ABA5E5527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5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50A1-D9C3-4D1A-98DD-275A03C6C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7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3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38F5E-2CB0-4DBB-B766-B5AF7AB15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64FD-301C-4DAB-A5BE-8CF5E6595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2F2CD-5656-46EB-8573-0B47645ED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CADFF-A588-4A38-9BF8-C36EAEADE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225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5" y="1125763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5763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5" y="3775300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300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75A3-D1C0-4A4D-9A39-E751041F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5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169F0-4EB6-4E6B-BDCE-F87FB9A54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4BDBE-86C7-495E-AB3F-4B0DF4D4F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3DA0B-05E2-4B03-9735-D1A0A87A2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6E77-42C1-4F45-AEC4-789DA7D68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B0A-37CF-4C41-BB15-EAD4F0AEB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86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86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23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23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5415-B7FB-4832-A793-5589CE814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9C28E-9F73-4EBA-99FD-277F2B96B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5BB1-5E71-450E-B949-BB8BCE8B2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6D78-0779-4977-8C22-B83E1768D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9285-A8AA-4463-B768-10D9754EC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4354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A7ABB-B44D-4096-8653-0D9C16422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4B57D-5143-4120-B856-69EC05A7E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E60F-3213-4DD1-AF89-2051B3BDA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D2AD-AF9A-4839-9BE5-E4E1FE49E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30750" y="1125852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30750" y="3463925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A79D2-02F9-4350-93B4-A311DD6A8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CE266DF-63E0-4DCB-ACCF-66F3A5275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ABAD116-64E9-487F-9595-E70F77140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3D1D-BFAF-40CB-BEE1-798883434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0E3A36E-E323-47FA-BED7-91EA2ACC2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26A2007-4961-4AD0-8EB3-35A66E130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0493C91-722B-4D85-B355-9FF7CCE89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554F30-0C7E-4A57-8538-21F73F718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F70C29-FFEC-4831-B58B-C51BD2568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BCE3096-E508-4A9D-B1DD-2794FABB5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4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68AA27-3914-41C1-A032-8D673C1CB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558A3B7-064A-432E-8C75-A8A2002CC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E6DFB35-6CC6-45C1-AF9D-0B619C566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5742028-B250-48A0-A41A-113668CEC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8F87-87D1-44F4-B3B1-41B9A621E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80D1B4-5D26-4F8E-B285-97C997CD5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71A4CF3-973D-4D94-BBAD-D934BC1EA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2E54BFE-FE29-4AA4-82F7-044E104FB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CA2D5B6-0F15-457C-9DAD-D4115E0AC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E11F9C60-8488-4DD6-BC95-A5C0E3034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AC7F2F5-C930-41E0-8B6E-252CE143E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2C7575-CDA0-4A9D-9741-11FD24736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7F53AAC-0877-4CF1-BB1A-326FBFDEC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E18E56E-77B9-421D-8207-C325BE239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5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738AA5F-590A-4DE8-90D0-4F1380AC9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39501-D5A4-4A41-8C2A-DDA925B87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85F2DC8-C7B8-4E0C-A29A-0D3167F9D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DE8C4A2B-B5B9-4E8D-822D-303FC816C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553684A-A107-4FC6-B75C-45D6B5839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EF90EF4-0BFC-4741-A617-DE8932F88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DB1EEE1-7325-4E36-9AD1-85458B0F3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80C3FAD-75A8-44E0-9781-9EEDEAFFCE7E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2BF8033-977D-40D4-A111-9881117AB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8D85BC0-DFA4-4020-9199-5C146F385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60AB36D-E2B6-4ED2-96C7-EE2F68B29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2608F9C-8FAB-4ABF-A3AC-A1943EAED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EB6F-3B0E-43C9-94EA-F48027F7A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EAF3FC4-6EE5-4D52-9B09-8AAE593AB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943675E-C253-4806-B49F-A6C0B74D8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5AB59C5-E43B-43DA-90E9-B7A056A49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5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E1755EA-9030-4AB5-95D9-392F9905F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E8831C60-D653-4009-AF35-F49AB1C93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14BCF69-5427-44BC-8892-EE2CAF6F0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3E76ECF-096D-418D-B091-68C2202F7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A1F7F4F-85BF-4DDD-A36E-9592861BF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C99A0DD-64F4-443C-A242-B04D9D19D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E6775E-D9A3-42E8-B002-819DB8ECAB7D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A9632-6191-45C4-B861-1B053A9A7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</a:rPr>
              <a:t>www.rosatom.ru</a:t>
            </a:r>
            <a:endParaRPr lang="ru-RU" sz="1400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193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93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FF1D-8BC3-422B-A498-D074B8229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B501-8BE1-4CE4-A9D6-AFF319AD6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1125681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681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98CA-C11B-4DC4-A0DB-79101B20B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0209-4A9B-4CBD-A0F4-109D0C268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F161-34C7-4E02-87DA-C9C29C06C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E80D-B2B2-4C15-900F-003A58D5A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19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4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CEAB-F0A5-4494-827C-F224AED27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5638-A8BC-4866-A582-569FFD8F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F370-2267-4833-A22D-36FBB0B1D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137AF-FDAE-4BAA-B44B-D2E479174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5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89A4C-7CBD-45FE-9633-375DF6D4D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143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5" y="1125681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5681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5" y="3775218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218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2473-39C3-4A32-B5E9-157ABA386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3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681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0FA6-5055-4ED4-A3DE-18F96BA80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49E7-9541-414E-A723-9A5A38FF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15205-A69F-459D-846D-7629160CB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ED01D-C6F7-4B83-BB38-67EC99069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5DC3-68DA-4739-9BB9-CA7A2D53E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9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D0B76-9B2B-424A-AC31-002B053C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F482B-1348-4E1E-8C73-F30EC480F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CF79-D7D6-4579-8B77-9C93E987C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B192-BA7A-4506-8F33-BC84091B4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94D5D-B6BD-4F86-9717-14C9F755C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4643-34BE-4432-89B6-CBD3E6243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4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39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2A1D-4F40-4D7C-9187-5BBC33E56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3AD23-06A0-4283-A68F-67A6F0D00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68F4-AA8B-45A5-A4F6-FB3029263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9FFB-296F-436C-BE12-E97512F86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5E117-BC3C-4976-85BD-2FECA0D73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4B10C-21CA-465A-B4DB-B5BAB50AD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E0DB3CD-D01E-4774-865B-B27D6CCB0984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BCCFDF6-DCA5-457A-9F3E-74315DB08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584C-7902-478D-B69C-F305E9911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C2748CE-C977-4A51-9F25-893E90D8C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CBDF778-3198-4BF8-8340-E1699A5CF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B23746D-5E75-4568-B6A5-0ED0FAA17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C86509F-83FE-4085-AA57-EDB4BD6C3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DF942E9-818F-4447-B1E1-84661F002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35A0B07-242B-401B-95B3-0C8B91CE3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1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46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8AB1048-07CE-48F7-B54D-E324F1BB7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A977B5F-B837-4EA3-A28D-637FFB996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1EE694C-D8AE-4D70-B5AB-E0841BA56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D49E64B6-61BA-4ABC-93BC-92DB6714E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9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7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EE03-8B8F-4A88-BA05-8B2229BE0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B7C9A0F-4F0F-4188-BC9F-5565185D0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0EEE4C9-96CB-4B9B-9F0E-415763949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06D0C5F-A115-4064-8EEA-7EA1CA64BDE4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367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675431-68FC-402A-9047-CB3BB06DD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1EBAB6-A1A4-4D9F-A275-970A39AC8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131B6D-83AE-45C3-9421-10D17F141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077BD5-56C3-4D02-875D-96E41CD68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8C246E0-3A68-41C5-9ABB-35E908227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B20FD4A-6349-440A-B6C0-6C663B4E8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45C1-0160-43C5-8D82-7EB7D5081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4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9BFAEC7-6886-4D1C-86DE-19CFD49DB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8576DBB-9E20-4C80-8B8E-1B23235EE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883C203-3A2F-4898-811A-B7D05ABF3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9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9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50C8C7-1B78-426B-8E6F-E7A814538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FB393-3823-4430-8757-77D8F17FE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5EEE-F76B-496D-820F-D8C3E4D2F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C758D-7DC0-4CBC-B1E7-40BEACDB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F02B-2FAE-4D9B-99C5-BEAF2EA9C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A045-A09C-416F-8FCA-9D1A913C8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2BB2-80BA-4D5D-A6C9-943B864AB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973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F1605-8A3C-41CB-829A-0C8487481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AB00-4C01-4CAF-8519-6B128C171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6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D948-B39B-449E-903E-EEB3192E5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3CA12-8FA5-494E-B91B-B0B1016DD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A95A-28F6-4CA7-9BBB-1DC096B01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B861-96BF-4C74-ABD9-5B7AF90EB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87F19-816F-4051-8296-B94A4411D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49E2-AEDC-4F6F-B218-D6D502704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C80C49A-8AB5-4509-A0A6-779FA4F80746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250F5F3-0F5C-4F9D-96DE-776BC55B3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731C128C-C7A1-46CC-B831-0E7700167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A200-1580-4F85-81B3-01AE8F18F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1451D21-85A0-42B0-A4C6-A554CCD03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F90C266-7DEF-4F7E-BFEC-C5AD302A5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0880DCD-C6F1-4970-A4DD-D3A02FE56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B0A401F-FD3C-43EA-99CF-BD8BC5B59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5ED958A-326D-4A47-A8C8-300AF597A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57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71CEEE62-563A-4559-84B5-53C3E7CFD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E02B11B-114B-47AD-92DD-4C09D4AE6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37CEDD7-6035-4884-ABEB-FBD0B9DC8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287A314-CAE9-4FE2-9334-E687722FD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8E925C6-2542-4B43-915E-266B48BBF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30750" y="112640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30750" y="3463925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2FAF8-6AD9-4433-869C-70EA3D2B3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0416A64-911F-49A0-9CA5-133591F1B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1772A95-7EC0-4156-BCCE-D405614DD1CA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BD09-F41A-46EC-91C3-6200BF681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854DD-2E08-4DD9-B079-743BF2BC4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EFE9E-4426-40E2-A3A1-E26019F09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8C93-2B84-4F4B-AE38-8A098BDBA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8E880-F7C5-4772-B0C7-DD147AD2F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E12D-950F-4DFF-8B39-24B4DCD4E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851-E8E8-4568-9B7F-C1A6CE6F9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3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44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F864-D37E-4A73-8ED5-BD4D0E292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B219DB4-DF57-42D7-8B4F-B8E5523A123D}" type="slidenum">
              <a:rPr lang="ru-RU" b="1" smtClean="0">
                <a:solidFill>
                  <a:srgbClr val="000000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30128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63BA-540B-4B9C-AC55-B2F496B3D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A8C9C-B7A5-45A1-9C02-743A3EB00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9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0B55-0C15-4525-8C7F-B8937598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DDE8-8140-4CEC-B82D-4D785E46B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449BB-3760-4EB6-911E-EC2C3DB12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01BBB02-078F-470E-8980-4A6369B78331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88C96-F171-40C7-B704-B4BE932C2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9D6C-A52C-4A07-AC7D-1F4555601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51A3-F999-43F5-BB1C-079CBE49B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999E9-2AC6-4ABC-97EC-8E2F07F65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BE2DF-1931-4C79-AB3D-83F82848C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F0235-41CB-4B0F-BF9E-4502A7D8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32D7-CEF7-46C0-8310-8F86A3B04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9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44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AF69-18D9-4805-8D07-0622F03DE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6093-82F2-436D-A2EF-570840745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188-AE0A-4739-8756-40F60713C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7806B-89D8-4B38-9125-049743E75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521B-FE43-4F0C-8007-23EB7685B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52442-6BD2-413B-9FE7-1D93B8A10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FA1DD5B-8518-4C44-BB87-CACA61C57F8F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0CDF-C383-4209-9505-AD65D20CC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274"/>
                </a:solidFill>
                <a:latin typeface="Arial" pitchFamily="34" charset="0"/>
              </a:rPr>
              <a:t>www.rosatom.ru</a:t>
            </a:r>
            <a:endParaRPr lang="ru-RU" sz="1400" b="1">
              <a:solidFill>
                <a:srgbClr val="003274"/>
              </a:solidFill>
              <a:latin typeface="Arial" pitchFamily="34" charset="0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206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206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825A-CD03-4A78-BEB0-4853B28EC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63810-A284-4C19-93D2-341AE2E86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522A9-A5F5-4096-8028-590392AF0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DC3E8-00E6-457A-BA39-65DDA23EB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5188-1598-4A1B-9936-EB4891B06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3096704-22D2-4485-A40A-9AF738FAA8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4352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7468-0549-4F1C-B625-9B80302D7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3114D-C6C6-4292-8309-EFA522E76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022E-095A-413F-A04D-E5675A286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7F6C-A51F-4818-B2C6-9811F1764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7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E504-5564-4B78-9EF6-380FF68A6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15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5688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5688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225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225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EE7C-7569-434D-AE93-B480C1BF7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5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35CA-6183-49F5-AE67-262920493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3D989-4396-4F37-8037-64E254FF3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F7B0-C8D1-4490-A093-AF4568066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8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2EF4-E89B-4D71-9749-A8B5E05CD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E32A-1843-4545-8734-BD21584E5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07E88-650B-4761-89A0-20C654E97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99011-5676-4D3D-9643-6F1D44470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95AC-4D82-49CD-B1DC-70E05F94B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84E6-F009-4167-A92A-0822053BB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40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06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D23B9-A96A-4416-82FC-97AB4506E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55222-E91B-499E-9BD9-6C74EA46A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857C-DC49-449B-AF87-97892E81B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6BF1-D1E7-454D-B96D-81E71DF96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1923-DD93-4B02-A5A9-BD3ABC663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41ABA-FE89-4619-A772-9FB3AE7EA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81C6-27F8-45BA-BF0D-3C456E8A7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DA86A-8931-44C7-8DE3-2C469A22E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29F2-4CDB-4595-8518-178C93D7E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7768-1145-4823-8FCF-65DBC215A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EF5D1-9532-4126-A195-BAC9417B6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1F914-2325-4729-A3EA-570A21F37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B1392-9D21-42CD-9796-5D3BAEEDD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2E34-DDC4-428B-894A-C3A6FFD6E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57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8733-D49D-40CF-9E3C-3C8000099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BB25-2BFB-440B-91CF-0C972FF7D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58B9-B3E4-48D5-A360-259856C31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B9FEF-1E4B-4858-B984-319AC1CE9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4A733-CABA-4671-93BC-6A728DE38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7C66-0D1B-4FD2-B615-3A6E1FEC2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E809E93-CBBE-4B34-A4CF-70DFD84CFE22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F55E-B68E-4FA9-A0B6-75D52EDBC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3FC1C-80A0-4E1B-829A-715A4480D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ADC0A-DFDC-496F-97CB-D4AE0C62A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2771-47E1-493B-AB9E-4CB62C0C3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1590-702E-4BCC-A1A9-614648FEF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B0EEA-01A3-4C80-A1D0-3A4F092D4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31600-A58C-4F43-B301-A0B001E0E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4265-7901-407B-948F-4BF110818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1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56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CA846-CC75-42CC-87C8-510DA599B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919B-BB3D-48B6-9F1F-498FCC0CB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6555-BB57-4879-A394-EFB85404F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01981-7C4F-43AD-86FA-DCB66C9E7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6F076-426A-4BC2-A9A3-3713507A6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70AF-9351-4E2F-AC1C-F03884E66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5C2C-6780-4759-BD41-5AFA43F1C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4217-A99C-496F-B686-592FB1A96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2A685C0-EBF2-4ED6-AA11-33CDFDAC726D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911C-7972-467D-8352-1C7EB65ED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FE9C-5CB9-47B4-8CD8-EFFA53B77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CD45-CC1C-49F0-AD24-880D79612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C7C6-1455-4D76-837A-439E1D910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C473-D943-4478-9B4F-EB389D29C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8BE5-5F25-4E6E-A4B9-5DB51E1F0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80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5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A7F1-584B-4EF3-AD4D-72B583B93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FB84-5268-41E2-8F7B-24A11A0CA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5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5DEF-C3B7-4D5E-85A8-220526761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C319F-925E-4263-9833-858B0552E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269A3-E9BE-45DE-A29A-109B53065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6687B-746A-4109-8E38-BEC5291D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FBFA-6A8D-4D9C-8C43-368F435A1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6170-1C7B-4C57-8E1B-C9DF20711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15A9DE3-D42B-4F72-BAA5-8CE323199BA8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83AE-F5AA-4DED-A469-66FC044E5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FD8A-09A2-449C-AECA-B062B2A19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F12A6-D9CC-41A7-83FB-58ABA29CC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DCCCB-C5E4-4043-B326-012EE000E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71D1-A676-4607-9F85-21A1BA23D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FCC1A-746D-4772-BFF4-869AFBD87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FFAC2-F6E8-417B-A279-D8A20F624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A88CD-4C98-4E68-87F1-5AB4A0C5B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5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77EAF-5F01-47B7-BF9F-5280B0798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33591-AE37-41C5-83E1-B7B6661AD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743B-EE48-44E2-BF2B-FF682343D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A6A5-0669-4A35-B21B-B45E26A66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24D5C-4651-4803-8DD8-6D5514113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9C0A8-978F-49E7-B3C1-6894B919F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79D82-D496-4E84-B2DD-DF32B4F0D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900F-7D68-485A-A6F0-9590F2DDA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FB99A-0F80-4237-8E3C-C8C26A3E8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DF5E-108C-4044-B5D2-CF211A3C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270F-36E1-4472-8344-A4FF926D3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7922-616F-475C-B4DE-7F66915F1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5093-990B-4D79-856F-F9D288689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07B7-CBA9-4D79-B7AB-7B95BBFE8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3C0CC-F2FC-4C9D-BCFC-C3528AB19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BD188-8BC7-492A-9B74-872C6BEA2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D74C-92CF-4281-BA9B-D374A4922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95462-66EC-4F73-AD8C-41B34A8FF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AE4E-6CAD-4A00-B30F-03F296CBA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910EC-8CA8-4C67-A140-633D50FAE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D0E05-A61B-4A9F-9013-D558383FA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24ED594-B968-4AC1-B91A-E8C9EE1E11B3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193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93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8968-26D1-4BC6-9F23-95C0501D1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3E4A-4F02-4CF6-91CE-11A654F9C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11256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6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5408-BE87-4361-BB73-021C9DB5F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9DF1-5A44-4C63-A3E9-C7C0D1703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56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94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94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31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31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689A-69AF-406B-BE69-D0CCFB504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D4D9-44C1-4BF0-ADD0-AA5102212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856B-CFDC-4383-B0C3-D60D5103A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16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DA7D-5AF1-4DC4-BF38-C4743220F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1B4D-82E9-4BBA-9BA5-0C67DDC6D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A163F-E96F-47CB-B703-93EB37B35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5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D92D-C410-4F63-AD94-DF6204B5C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111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5" y="1125649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5649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5" y="3775186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186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B239-41FA-49B7-B170-411DD3C5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1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6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61FC-8FEE-4A8C-9D2F-7EBDB0015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AB15-E008-4F3D-956D-D9B5034E4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B496E-6CCF-47C2-BE0F-A7532613F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56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4CC7-7665-407D-BA70-8DF3BC288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DE8E2B3-8202-496A-9262-9452B366D9A3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68176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003274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FFFFFF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FFFFFF"/>
                </a:solidFill>
                <a:cs typeface="Arial" pitchFamily="34" charset="0"/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194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94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97EE-5A62-4FBC-A67F-DDF32E641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9B6B-0022-4FF1-B989-CEB01D042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6" y="1125660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660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4D84-2CAF-4167-9B78-7ACD0674A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3B4D-0EB5-4797-8EAF-F5949A5E9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A322-6FFA-481A-B716-DC0B3E42E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D04F-CE30-47B5-B03E-B52BB2B79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17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22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FDA9-E97A-4E29-8155-80F7EFC0F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81231-A016-469C-A04D-F9278ECE0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D48C-F905-4740-9B87-6228A43AF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EFBE-58AF-4866-8532-DB5BDE9AD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DB6D-6D68-429B-A8FA-41B73FAE4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122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6" y="1125660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5660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6" y="3775197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197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619B-F9D0-4C5E-9DF7-B29001491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22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660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5912-FE96-4682-8A64-57F7895A9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B70C-4690-4EF5-AF91-B87F1B8B7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599E-CC99-40C9-B717-AB668432C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354C411-F3AB-4884-B1AC-1DA7B2A24405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68187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423D-134C-4C1C-9D00-844FA6C7C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EB29-2AD7-4D60-8D43-81AB87A86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9CFC-73B8-41C5-94D4-6C27A8BD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6BCC-A9D4-4A23-A1E2-3F52F1E24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7DCC5-87F1-4FF8-A697-6D09B2B80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590D-A07E-4C8D-8C35-F6EF58FB6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5A7F-087B-4630-B53C-5301D27B1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0B609-3E31-4713-8F90-DE11F1ACB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3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58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1345-93C2-459C-AD1C-E8A09B666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12B80-D561-4C83-A36F-CEAE0C040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8DDB2-2E1B-488C-B3A6-652F602B0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3964-6D84-49FC-885D-514411D76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5E8D-FF04-41D9-8C86-AF901B72B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2C8F6-F0F1-45A8-AC33-669255933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C86BFC9-4A6D-4878-ADBF-DD3B02FDC90B}" type="slidenum">
              <a:rPr lang="ru-RU" b="1" smtClean="0">
                <a:solidFill>
                  <a:srgbClr val="003274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68821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630963C-FED4-4611-9856-40E3AAF42705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7FEF-5643-44AB-9D9F-32529507C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39E08-90B4-4B5F-BA7B-6347C94A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E3AF-D896-471F-BCA0-52BE27461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66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66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98DB4-7490-4C5F-9961-80544DED3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23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23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43A4-E3B6-4FB7-9CD5-52BE6A294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B40AA-81B3-4C1A-B610-085A8BB0F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582A-1FA4-472F-905C-41CBF4274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17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4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BF56-DA76-4CBC-8325-B842377DB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72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A38F4-C167-4F05-A236-FC158149E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35E43-8A5D-4166-8EA5-83311ECCF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939D-B128-44B0-9E1B-A2D031656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1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1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AD1CE-AF74-4DE4-9244-D26F6A9ED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9037"/>
            <a:ext cx="8229600" cy="5762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66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7F11-1F91-4827-BA49-4C86023C1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1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EC172-C24F-4EAC-8209-5EA26F6ED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37BCDB8-3340-495E-96B5-E5D05A69D658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21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690049-89FD-41D4-9DAD-6A892F29A619}" type="slidenum">
              <a:rPr lang="ru-RU" b="1">
                <a:solidFill>
                  <a:srgbClr val="00327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29704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F6B2-0917-4D3F-8891-43DE934B4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9FA4-F2F0-40F7-A6AF-C75D5CCF4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C9D87-4D43-4F56-9705-2D2510CA4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2089-53D8-46A2-B8C3-0C323C0EB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383F-7EAB-4A66-B9D9-36F0C06A0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0660-9D7B-4E80-B8B4-5CAC08CD1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25773-D98A-4D4A-8B02-FAEE561A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A6F4E-CAB4-446A-B665-7F7D604BA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6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315F1-F5DC-4C55-9443-62A47CC5C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5021-DC50-4184-B58E-E1FBAF9C2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7840-9B57-4D08-B92B-0D1CC19BD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0A75-C75D-40C9-8219-644D78591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5BB93-9550-4068-8DB3-01B573419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4BE5F-766A-4211-AD1D-4B0CAD831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3F87034-191E-4C92-ACBA-AF3B59CF9220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7E64-B6C7-45B6-8117-A0235496C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2ED5-54DC-47C4-87A9-C8C5FE63F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32E4E-34AF-446A-A235-286A3C568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6B4C-F9BF-479D-86A8-B5F3F11EF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570C-3B16-4EB4-B7C4-7A5412215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D33FF-9910-4895-8F88-3DDD34A2D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80EE3-723B-4EEC-9306-FB435AA4C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583E-7794-4E0A-A7BF-A937DF3E8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64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504-E075-4BD7-B32B-72652A6AF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87AF8-8F38-4234-93E6-811E35041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F4D62-801B-48D9-80EE-F1EB62E6C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D3A4-50D9-48EB-9E59-BD7DA1400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545C-7316-4FD8-B435-50167315B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A509-9AD9-4FCE-8911-095DCE776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8F2A-9ED3-401C-9C5F-8282EBC7F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03853CA-8C1C-40FD-8952-A29DD1CE641D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42DFC-0A27-47CA-94FC-052A8BD2E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C71D-50D4-4101-AEE7-93374D18B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004B-2094-4B3F-BDD2-F82A767BE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7D0DB-3BE0-4F6C-977A-958C39CBC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16EA-CBDF-43B9-952F-40A05CE86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99E01-99F1-4846-85C5-0A3FD4027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B290-FDEF-4029-BE98-F9F731EEE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107E8-D99A-41A2-B399-A1D82738E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53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DBF73-57D9-40B1-9CDD-EF12F2C93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FDDA-9E74-42A2-A395-4028DE3D9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8DF5-0F8C-43CD-A652-92D98BB23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BDEB-6C00-4F3B-9613-39C9B5A21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2AD7-88A9-4A3B-AB05-04B21A590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7B17A-209C-4580-9CDB-FAB250D3B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3F462F5-C52C-4853-ABBE-4987DDE0FC4A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6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BBF7-B163-4EA1-B466-54ACEA9B8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5379-B2CC-4DF6-BE30-5F258D4C1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915C4-E61C-438B-A72D-45F449FD9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D2FE-593E-47A4-9C60-3CC0F9924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F57A-6E79-4901-AB3A-6D22E42EC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8A88-E57F-4726-A643-EA2074AD1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7B7EF-C802-43E1-9456-C086F71D4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DB51-0EAF-4AB5-8DFB-214DE947B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3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CB0BF-A074-44E6-A86D-DA4D091EB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B3C8-2196-45B1-BD4E-4B7A762D4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50BBF-0258-4CDD-A034-A9AFD889D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132E2-1DE6-4C62-8BCF-C35A660E4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79F7-3D02-4F29-9D8A-FBEDBD47C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7FBB-4ECC-4EC8-A157-C2764C65C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0E7F-2E2B-420A-9CDF-83EF61689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92E06F9-44DA-49DD-8693-0E8364B18B5A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6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4927A-0FF0-44EE-B7EC-8D4A7BA1A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2288-BA2D-4225-A11C-6227B5AE7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54D2D-4D2D-4B91-9064-CFE3C7FBA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551-4AFD-45E7-B3EE-9B0D2F1AC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04D2-FA02-4243-BCC7-0E60008B2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905F0-EE2C-419D-96E6-B7994696D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9F5A3-27B3-4919-AE80-4F2EE6DEC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2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47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B7E5-4188-4FBB-9FF7-4F2C581A6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79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4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388DD-3562-45DE-8F00-7CC5D065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8562-36B4-453D-8F3D-3B208ED72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4C74D-6704-4929-A441-6E69318A2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9B65A-48D5-4606-A25B-6336C8A9D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3991-76EB-4D6A-BC28-C96110C77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9D94B-14EF-42BE-8734-FB115B266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ADAC2C5-FBA1-4046-9288-7F0504D602A4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6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01F3BB-AD69-42C8-BD32-C7CC8EBD6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123C85-96EE-4819-A8B6-1327F5BED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40D1097-40EC-490A-AA7D-0DDA0913C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77A30BE-1761-40AB-9134-3455CECC9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AD255-1DCF-4EA3-9CA8-05B318ECB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52E7E84-FA35-4274-AA30-10B5BDA25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0325D0D-2D0C-42F1-8B96-DA175EB17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A2DE4C-DCF4-4C04-A29A-FEFE4E19C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3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D6604A-0BAB-4DA2-A597-3FB7B4964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8A40C6C-88FC-45E3-AFB4-7E7BCDD7A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E5141A8-5B5A-4E20-B3C1-C6E5DEBCD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BA90165-0C09-42F1-9B64-FFA092615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B540B61-262A-48FF-9E61-21DCB6DBC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E825DD9-31C0-487A-93CF-A8D861F48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CE1C-71FB-43FF-98C8-647BC4994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E46E-CC63-448E-854A-1B460375C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9504E-EA25-407E-8CF5-49012A1E8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BDF0-DFCE-4096-8525-3117F9294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0885-2A5C-44FB-8DF2-A91EDA952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ABF58-8E5F-423A-9631-E2E2DC5B4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12D2-2CB7-4925-81A6-D01857B01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A6B7-48F3-4278-A7F3-E80290B7C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6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7AB11-0D77-479E-B5AE-9A4AC6898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63CC-1404-4CC3-AD2E-FB561F605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DF4B-C9CC-4617-9E7C-7D3733905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31C6-C3D4-4D08-BFA3-B4B692D92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53AF-FDE9-410C-BE10-D4135E1D9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BD73-E3D5-47D2-A0B9-9A1B80B07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C18F-178B-43F0-8F8D-663B5975E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D6B7B-6CE0-45E0-A0EC-7D7EA87FE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F238B76-0090-4641-A6F8-8734EBA0032B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7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2F1D-2CBF-4066-8D3D-EBDBA20A2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0718B-B9EA-4E65-B220-C4688CADA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30C1-DF9A-4A5C-B464-ADAD7DD3B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873A-5EA9-404E-8870-F7F8C38DA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4AD86-AF34-4B8C-BDCF-DB8191070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D83E2-106C-4E14-98B0-D08091033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91F7-A477-47B1-B9F3-2D277F523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86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86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23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23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A87C8-34FA-4071-B4F4-DF24AF6F7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97F-9040-43A5-9660-BBD5E7BCD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0D16-2150-4D4F-886F-35219D309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D8ADF-8B1C-4B8A-BB0D-FAAD0972E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1358-B1DF-4890-85C4-6070DD903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83FB-A804-4651-8889-EBDBC8B1E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DC3C-DFDD-4AE4-8A95-28DEE14FF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83CD12A-31E1-4A12-B24E-C5A1E0B1AC8C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7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7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CB01-1669-431A-BAFD-D171CD4D1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83CB-95A5-42D1-A3C4-E87D43E09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75C8-A47B-4638-8B56-E3A131DA3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E4E6-DA63-4810-8B51-53BF2A33B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4653-AE9A-4396-BE36-62664443B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EE98C-E638-47AF-BDBE-2C4257F99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54F4-147E-4ADE-B99A-AE413C81A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22B3-2C45-4636-913E-8A082A819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8DC0C-16AD-4FB6-A2C1-8454EF2D6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BA3F-5666-411D-8DDE-64FE79451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0F4C3-D642-443A-907B-51F818C46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7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2E4B0-8685-41DD-B82D-636B4F49D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59E5-5DE4-460E-BAD1-67273A2AB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7A659-144E-4532-A95D-CE8EE657C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D43D3-B905-4F28-8711-75241745D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AECC-4052-4678-A651-D99FFE26B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F49A-F554-4D73-8E40-52ED55DCB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4265-AC76-4F92-BCCC-43AD55874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881F-EE0C-4B26-9487-A44D10560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50C3-318D-4AD0-ADCC-4A38D27CC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B07E-CA5F-423F-80FF-627054EEB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BCB7A-DBAA-4EC7-A7FA-BF104F4CE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BA752-7083-45D2-B533-AC471D145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3300-410B-4907-BB5E-B880704C5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F84CA-0618-40CA-86CD-497F53C0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B52A-AB59-4F00-9C99-04558A57A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24DF2-BE6B-4249-B274-4EE0D2486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1AE9D-B1EC-4E83-A395-237706C98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A256-D4AA-4B2F-A294-4F145A6E6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FCB5E-2BB2-4783-94A6-F679145C6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6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FA30-B66B-44AD-A5D4-E8C8C44AC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6512-E7E7-43CD-B7AB-B976463D5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5B7D-F863-4D63-9A16-075C6736F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10AF3-C30E-4926-AA0D-1BB6F6DFC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741491A-D6C5-4027-9551-4B0313332476}" type="slidenum">
              <a:rPr lang="ru-RU" b="1" smtClean="0">
                <a:solidFill>
                  <a:srgbClr val="003274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68813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7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51D4-A30F-4C8F-AB7E-86D1590BB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C2A4-79D7-4399-B6E6-FB50375E4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7AFC7834-0BB4-48F4-9630-F18108E362F5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29934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2280B9-C6AB-40C8-B5B0-7EE635ECA348}" type="slidenum">
              <a:rPr lang="ru-RU" b="1" smtClean="0">
                <a:solidFill>
                  <a:srgbClr val="003274"/>
                </a:solidFill>
                <a:cs typeface="Arial" pitchFamily="34" charset="0"/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0EDF1F86-E64D-40F5-8A4A-942B1A20E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5042B0FE-FE13-43DD-B0F5-99AC4F3AE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851103F4-6BD7-4F21-A294-C9138E6E7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4675DEA4-FF40-4FDE-8F1B-2D1A33F78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99124945-4565-49A3-B0B7-E0E14B4B0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D356963F-026F-4FAE-AB2A-FA6818570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29F6379C-ED52-41CB-97D7-C4FAC5CF1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E6F8C7A5-5043-44ED-AD76-A5FD67D91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77001EFD-B117-40F8-AB0B-B1C85FB7B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CF103E78-C01C-485E-86D2-4F57F29BB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B303563D-DBEA-439D-81DB-D68C4F06F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127E1EC2-EE2E-4371-B6DC-48E3A0168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88E0EAE1-BE29-46A9-B372-17F0EFA96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7E7C520C-A693-4286-9E0C-6FEF62C50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9A01622D-2F18-4AB2-BF55-BE4366F5B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F4584FC4-75F2-4FAE-8CB5-1FD9429FF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8A4DA-9BE8-4077-A86B-282DC35E6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4CFC848E-78C8-4108-A499-216F1118E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2AF19368-53F1-4491-A33F-42CABE476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089AA3C4-B617-4CAB-B634-6A8DE71B8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4B7FE80A-5D9D-443E-80ED-0F3916EC6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E8B214EE-140E-4CB1-8C17-7334D3BE6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824EB0DB-88C8-42B1-A3E4-2E5A1B92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1DA4CE6C-ADB0-4E53-93D6-BEE0D2FD7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7DA7433E-3197-4D2C-B89E-586BAD75C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65F91B63-76D7-4DD8-A0B0-07D79D013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charset="0"/>
              </a:defRPr>
            </a:lvl1pPr>
          </a:lstStyle>
          <a:p>
            <a:pPr>
              <a:defRPr/>
            </a:pPr>
            <a:fld id="{103872CD-B5EF-4C5D-965D-22D94480F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795C-A8BF-4B77-99DF-85E596496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336DD50C-B110-4597-A13D-04A0130CC964}" type="slidenum">
              <a:rPr lang="ru-RU" sz="1800" b="1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ru-RU" sz="1800" b="1" smtClean="0">
              <a:solidFill>
                <a:srgbClr val="000000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8CA56-B3B3-4DDF-A8CC-BEBF0B8CE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5DEF7-906C-4EC5-8292-B588DF6A9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3420-61D4-4C3F-AB2C-45093ADD9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A1852-A633-40B4-86D0-EC40CCF85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31806-A1E6-4D11-A5E4-B28D6D431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C2A2D-A0A0-40BB-ABCF-F285A56AF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D0BE5-F1BA-4447-9C39-CBF49935D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AFED9-6AE1-45D3-A272-411AB335B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FE701-F70E-45BE-B49D-211B7F1D8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89DE-33CF-4BD5-875D-6F2D245B0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652AF-000F-49AB-9DFC-4989A58EA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D3466E-DD35-4672-9A39-02F4FA505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9D30615-86BA-4B83-A98E-EEEB5334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1518D3-35F0-499D-8114-AC395F12F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927607-9B15-4C07-9C56-9CCA17FFF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58FE2A-88E9-404E-A944-C5BE7B892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1EEA01-83AC-4E54-B386-17A0FBF27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F2AF14-3D0A-458E-AF2F-480E1EB67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803E-40ED-4770-BD38-0E7071E87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700BF-9CE9-4060-A44C-F2CD33237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C30C3A-271D-4CCA-94C4-A908C97F8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25FC63-3997-4BF1-B75B-52179C52A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F73B227-D97C-4F49-9382-409B72F3B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BAE0B-38BE-4B35-BCAF-BA2A3B79E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BABE-2532-4276-B3FC-8406CCC71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C8B6-69E8-4BF5-A4A7-3B0484D7D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1BB4-6EB5-420A-8091-2CB52BDD6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3CEE-6A35-40E7-B905-1FCAE46A4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737C-AC9D-4171-A0D8-298239528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C49D-D842-4A1C-8E55-BB81089C0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1924E-CFA3-4315-B7F2-57D140BDC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7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3E818-7E3F-4A17-A7F6-01EC5BB1C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6FB6-3DC6-4379-934E-491099174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EA8F-4E58-4E00-A82A-98807A31D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9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1C50-4053-4F35-A1DE-1243924EB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5EB1F-2A86-428C-A288-452490658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AF64C-2564-4386-A90D-4BD2FE375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8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672-59C9-4BE2-8DFE-B25C65C4B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C391-0661-41E5-9C1E-3605D127D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3DCCB-C120-49B9-BB44-36E14EC9A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C0BC259-7B92-4997-AABB-6A8DA49CA5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8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62C28-AADA-45FC-9DB5-45765A930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44FB4-E868-43E3-9E0D-A097B9335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FD069-4EEE-4F3A-BE95-608637CF3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67B1A-4E50-424C-84BE-EEAFCB711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E7CA7-5F5A-468F-B4A1-B358A2408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8A496-48E3-4BE5-8A10-12F8931DC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F1088-DAB3-40F1-896A-DC64942AC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Layout>
</file>

<file path=ppt/slideLayouts/slideLayout18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FA66-F77A-4E27-AA29-1D2EA1CE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A514E-0437-44F4-8170-FBB3E6531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3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529B-9F1A-4948-852E-9BD9BC988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E913-4377-4D84-8836-D089C676D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336FA-377A-48E5-AB08-F0256BB56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48D88-230F-456F-B46E-3FA70734E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3FA47-AD4D-42EE-85E2-62A290086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5F89-AF0A-4C8B-B068-610CF902A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2F20-97BC-4B45-859D-F13A3C020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F16A1-7F9E-4C5F-9E64-0BDD1D3E3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328A-F154-4B58-B2C0-36C5877BD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8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61568322-A65F-4D50-9741-9A168AB93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F4738-0270-4130-A9EC-093122AC0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42B8A01-90A6-4E42-9E57-B9B883FFE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BB172F5-7D06-43BF-9FB9-089CD675D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568BFF7-F6A4-404D-9B60-AC5C65D84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57ACD56F-741E-4BED-98DD-7F62D4726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B921D05D-7C42-492D-BD02-285DB0642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C6FA34D9-6364-414E-B488-0B7858374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BE06EA72-0BF3-4F48-8ECC-C92FA6E75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B3DC2D0B-792F-46A2-AC1B-4533118BE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6694C3EB-8A06-45EC-8C72-1112480EC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5A0C-F445-4652-84AD-958681158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6819A-0923-4878-BF54-82DB3F324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D563F-422D-4940-900A-9E08FA735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22FEF-27FC-4C65-BCBF-FB2739012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8205F-AE3D-4595-829F-756EA9585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F3C8-009A-45AE-A905-723B4721A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2501F-B90A-4FF9-89EC-647BA95AE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DCB9-03B3-49D2-B8FA-BC8BFB12F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8A63-35BE-489C-BFE8-CA4217576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99C67-D5C4-4FC3-81EA-9F9A4C128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5331-45DC-45B3-9B44-F7E5E54E4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13D0A-EFCC-41AF-81C6-8093B794B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2F4C5-C971-4075-8C1B-3718C6745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DCAC-C8F7-40F3-B99B-003CC58CB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305A4-D3A6-454D-AE6B-A6B48BDE7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13822-A412-488D-A1DF-BB169B9C1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CA25F-AE84-46AC-A95A-C3BCAEEAB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640E-2B15-42B6-899A-FA291305A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47FC-28AF-4C7C-B8C3-9D9325704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7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4F2DC-A40F-4ED8-9DED-5ADF0D2FB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9D23-650E-4645-A00C-463CA8325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C2945-5B34-4722-8189-88A1D7748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33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71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71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08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08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942C-F42B-409F-B70C-D3FA51FAA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9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DE705-BA28-45E9-BAB8-61763DADD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80ED-4D48-4EC1-AA7C-AC37B30E6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470BB-A26C-407C-8E70-70DE64023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Layout>
</file>

<file path=ppt/slideLayouts/slideLayout18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096B5-1110-4D63-AB61-665DF9F7D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DDA9-9F18-436D-8297-6DD99AA49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3EB6-AA84-48AD-BC2C-A9AEC2EE1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4E2A-855F-4790-9FF1-08F5D974A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4F94-F4BE-4EE6-8F15-C5C6548CB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6BC9B-DE51-488B-88E3-43167B505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33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5FA55-3662-4D1D-9EE1-D9039C167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DEB2-CF3B-4164-8C6F-E7CBBD1CE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D913-7BBD-4976-BB0E-D7BB31853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BD71-F4C0-49FA-A482-2C286BB40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070C0-632A-4757-A383-9B6B949E5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1ADC-6E6A-4C1A-BEC7-31334A9B5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1A076-1EAA-4FFC-BF7D-4F28A82CB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C60B9-7425-4BCC-A74E-6BE9C82AF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3192-CDF4-4BDA-860F-CBBE2D45A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656E6-CA04-4337-B572-59C79CCA4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F8436-02A0-43B9-B84E-DE78510B3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7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7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8B2B-B352-4151-8D79-0E8B87A08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6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EB0C-9599-4AF5-9381-7D0F39E17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DC0C-F901-4452-AA23-C8D570EBD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63587-FB99-470F-8965-1B56F1A56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2EF4C-71EB-40A4-98DB-0BB1FA08C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5EB51-9C75-48DD-B952-EC568337A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F3F7-F1B1-4FBB-BD37-AA9A1F63E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14C44630-38D6-4BD4-A3FD-43FDEDFA9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v15 130726 0900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60E6A673-F9EB-46EC-8BC8-C8470405CB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v15 130726 0900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5AC5EFEA-E21D-484A-B815-17ED853DB6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v15 130726 0900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6643F-A44D-4C49-AA97-812843D78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16952826-9C56-4261-95CC-4880772D4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30431095-24B8-45F8-A959-20DE7004C7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v15 130726 0900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9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D56D1-0CAE-415D-99DD-B16E8FBC4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BA51E-97C9-40D6-A71A-4DEB27BAA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F2DC4-7440-4D8C-9CFF-88652823B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48BA3-ADC9-4C7C-A655-F767E0AFF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B9D8D-9A70-4E66-AD88-6E440A477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1B37B-B05D-4604-9C7C-CF7F98635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2C36D-B162-49F4-BBEA-7A6D8AB43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12CD-7C2D-4047-A257-763C01006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65B35-4729-4CB2-AC70-288A930DB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42CA96F2-952C-4747-A8A1-007D7CDBC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55F30-680D-4568-8FC5-489088205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E8966-F2D5-4766-A590-9C1B44B5D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21B4-5E1F-48B1-967F-138B8B846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9CD93-E5E6-43A4-8233-D68229658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1C16-6A68-433F-973A-937DC83B4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BE03-ACF7-454F-AEC1-69A4CFC34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8E5A-3F49-43A7-B17C-8D55548FE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8704C-10B7-4ABB-9832-FE454CE84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1A070-DA36-438A-AA19-154C62A4B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9D9D5-8D1F-4494-A222-5D523D36D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EFC37DBF-362B-4D89-AEC5-85FEABDB1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12327-0A7A-4CFF-A0B9-70C052629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26F0-0A2F-46AE-B2E9-9BEE16892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F341-1394-4224-9B9F-A86044685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68961-72AD-45FF-8382-4C4045F6B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0DDD4-BC24-41B8-825A-F24183934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00323-7821-4C23-9560-BD8CC14A4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FDBC-DD76-4BFA-8E4C-7AF4BA7DA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BE93-03E4-4F60-BD94-B84CF0978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AB5F-6685-437C-804C-F7B6714A3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D6BD-0680-4A3D-9CA4-720F1DA2E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843B770B-B860-4D3C-8A5B-3A58ED4E5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F5F-9E8D-4CD8-A18E-BA972070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FFAE2-E903-488F-AA39-65E84CE00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E5A35-99E4-45A8-8F82-0004BCF79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45A7-B97D-42D3-8A26-4E7FE1244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6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A27C1-27F6-4DEF-96BD-867D4F194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3FDB-9BBA-4371-B8D5-4DE180A99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BAFC-9A27-4F22-A776-10D58441B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216E-C54E-485C-9DB1-882DBEC89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B9CC2-6FA3-49CC-9140-4A53579B3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183AD-C59C-4FB0-87B2-1391F4E53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F850D00A-83B4-4F6E-914B-BA015CD0F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9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2C06-5B1E-4426-9AFC-ACBCFB431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48832-F449-45FF-AA53-2E8F730EF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31FED-E807-4F33-B28C-EF1F44402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1F8E5-612E-493D-B5ED-14A13965E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7306-10D7-403C-B2EF-AEC0B28A8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B8EA9-1D4A-4AF4-B7C4-442CB0AD7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2EDFB-18FE-4794-971C-606E9CB5D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92177-2442-4763-B22E-F0E4B6B27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E0DDA-8884-4600-A41B-939F65126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9BC30EA4-1E87-4A9E-A2E5-AA134D0DD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66C46-DC35-47D6-BAFB-924AAF5CA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42964-AA67-473B-9C43-EC662C901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008AA-1097-4494-9F7B-AFC70579B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A7E1A-171C-49DA-B487-6D9638C48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1B900-8008-4F59-98A9-99567A14C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1CC6-B8D9-4A4D-928B-48488D4C2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16E7-7F7D-4B2C-9BD6-E2CED44BA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EC3A-F08B-468D-8DA1-0882D3917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6AD29-43D7-4AEE-BD99-7CC5D979C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79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4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8F13634B-5D0B-4894-875F-251C868C8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8FE1-1435-424E-80A2-594681A32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2659D-95A5-43EB-B6A2-307ED5B11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8B5B-24F8-40FF-BB27-68C913DB6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4FB8-3B0D-40D0-9FC1-C79C24247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551E-6C3D-4728-9AB4-C5AC80BBF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5B56D-61C2-41E2-A582-5996AFEED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CD49-B3E0-4464-AEE4-1C05C4779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9BA8-664C-4B1A-B4CA-C7BDD0AB85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1F98-6D66-41A4-97B6-36E3003BF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46E8-BEE2-441B-98EC-3A66DBC94F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A96268B3-61F5-48B8-B3FC-0E779CA7D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D52E-CF85-4803-96D1-9E0C9F0D7B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4246C-BA92-430B-80BE-DEA9F1895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A3E9-C76F-4985-9BE3-B5F86041FD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91270-7E3A-42A0-BBFA-6FB4F74C7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715C-EC2C-48B4-AD32-B4C7F1205F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C3B2-C74F-4BB7-B96D-CF3420EB12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731CB-81CD-4B5E-B133-FC35934D38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803A4-2019-42C1-9C89-1A879E4C5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F14E-3E66-4432-8E85-AA50AC1153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fld id="{17AF3156-5875-4D0D-B116-65DF1A800352}" type="slidenum">
              <a:rPr lang="ru-RU" altLang="ru-RU" b="1" smtClean="0">
                <a:solidFill>
                  <a:srgbClr val="003274"/>
                </a:solidFill>
              </a:rPr>
              <a:pPr algn="r">
                <a:defRPr/>
              </a:pPr>
              <a:t>‹#›</a:t>
            </a:fld>
            <a:endParaRPr lang="ru-RU" alt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759A233C-8B2D-42A4-9FB4-84B4BFFDD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fld id="{852F5221-A934-4977-B42D-6F27B5CD87B9}" type="slidenum">
              <a:rPr lang="ru-RU" altLang="ru-RU" b="1" smtClean="0">
                <a:solidFill>
                  <a:srgbClr val="003274"/>
                </a:solidFill>
              </a:rPr>
              <a:pPr algn="r">
                <a:defRPr/>
              </a:pPr>
              <a:t>‹#›</a:t>
            </a:fld>
            <a:endParaRPr lang="ru-RU" alt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fld id="{15D9628B-5BE0-40F0-B00B-027935D7A9F3}" type="slidenum">
              <a:rPr lang="ru-RU" altLang="ru-RU" b="1" smtClean="0">
                <a:solidFill>
                  <a:srgbClr val="003274"/>
                </a:solidFill>
              </a:rPr>
              <a:pPr algn="r">
                <a:defRPr/>
              </a:pPr>
              <a:t>‹#›</a:t>
            </a:fld>
            <a:endParaRPr lang="ru-RU" alt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9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ирменный стиль\Внутренние листы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9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0" indent="0" algn="ctr">
              <a:buNone/>
              <a:defRPr/>
            </a:lvl2pPr>
            <a:lvl3pPr marL="913622" indent="0" algn="ctr">
              <a:buNone/>
              <a:defRPr/>
            </a:lvl3pPr>
            <a:lvl4pPr marL="1370433" indent="0" algn="ctr">
              <a:buNone/>
              <a:defRPr/>
            </a:lvl4pPr>
            <a:lvl5pPr marL="1827244" indent="0" algn="ctr">
              <a:buNone/>
              <a:defRPr/>
            </a:lvl5pPr>
            <a:lvl6pPr marL="2284055" indent="0" algn="ctr">
              <a:buNone/>
              <a:defRPr/>
            </a:lvl6pPr>
            <a:lvl7pPr marL="2740866" indent="0" algn="ctr">
              <a:buNone/>
              <a:defRPr/>
            </a:lvl7pPr>
            <a:lvl8pPr marL="3197677" indent="0" algn="ctr">
              <a:buNone/>
              <a:defRPr/>
            </a:lvl8pPr>
            <a:lvl9pPr marL="365448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622E54DB-D8A1-46FB-90B0-7CD50032F785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EA3D4B3B-A1DD-45A8-9944-2C72AAEC6F36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0" indent="0">
              <a:buNone/>
              <a:defRPr sz="1800"/>
            </a:lvl2pPr>
            <a:lvl3pPr marL="913622" indent="0">
              <a:buNone/>
              <a:defRPr sz="1600"/>
            </a:lvl3pPr>
            <a:lvl4pPr marL="1370433" indent="0">
              <a:buNone/>
              <a:defRPr sz="1400"/>
            </a:lvl4pPr>
            <a:lvl5pPr marL="1827244" indent="0">
              <a:buNone/>
              <a:defRPr sz="1400"/>
            </a:lvl5pPr>
            <a:lvl6pPr marL="2284055" indent="0">
              <a:buNone/>
              <a:defRPr sz="1400"/>
            </a:lvl6pPr>
            <a:lvl7pPr marL="2740866" indent="0">
              <a:buNone/>
              <a:defRPr sz="1400"/>
            </a:lvl7pPr>
            <a:lvl8pPr marL="3197677" indent="0">
              <a:buNone/>
              <a:defRPr sz="1400"/>
            </a:lvl8pPr>
            <a:lvl9pPr marL="365448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D1003E80-5810-4749-A159-F02CCA45F139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E0581704-50B1-4250-B479-9E3C11EA4C67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0" indent="0">
              <a:buNone/>
              <a:defRPr sz="2000" b="1"/>
            </a:lvl2pPr>
            <a:lvl3pPr marL="913622" indent="0">
              <a:buNone/>
              <a:defRPr sz="1800" b="1"/>
            </a:lvl3pPr>
            <a:lvl4pPr marL="1370433" indent="0">
              <a:buNone/>
              <a:defRPr sz="1600" b="1"/>
            </a:lvl4pPr>
            <a:lvl5pPr marL="1827244" indent="0">
              <a:buNone/>
              <a:defRPr sz="1600" b="1"/>
            </a:lvl5pPr>
            <a:lvl6pPr marL="2284055" indent="0">
              <a:buNone/>
              <a:defRPr sz="1600" b="1"/>
            </a:lvl6pPr>
            <a:lvl7pPr marL="2740866" indent="0">
              <a:buNone/>
              <a:defRPr sz="1600" b="1"/>
            </a:lvl7pPr>
            <a:lvl8pPr marL="3197677" indent="0">
              <a:buNone/>
              <a:defRPr sz="1600" b="1"/>
            </a:lvl8pPr>
            <a:lvl9pPr marL="36544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0" indent="0">
              <a:buNone/>
              <a:defRPr sz="2000" b="1"/>
            </a:lvl2pPr>
            <a:lvl3pPr marL="913622" indent="0">
              <a:buNone/>
              <a:defRPr sz="1800" b="1"/>
            </a:lvl3pPr>
            <a:lvl4pPr marL="1370433" indent="0">
              <a:buNone/>
              <a:defRPr sz="1600" b="1"/>
            </a:lvl4pPr>
            <a:lvl5pPr marL="1827244" indent="0">
              <a:buNone/>
              <a:defRPr sz="1600" b="1"/>
            </a:lvl5pPr>
            <a:lvl6pPr marL="2284055" indent="0">
              <a:buNone/>
              <a:defRPr sz="1600" b="1"/>
            </a:lvl6pPr>
            <a:lvl7pPr marL="2740866" indent="0">
              <a:buNone/>
              <a:defRPr sz="1600" b="1"/>
            </a:lvl7pPr>
            <a:lvl8pPr marL="3197677" indent="0">
              <a:buNone/>
              <a:defRPr sz="1600" b="1"/>
            </a:lvl8pPr>
            <a:lvl9pPr marL="36544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B8B5623F-5B2F-4076-BF0E-893B7E2FB0DF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2C055967-B4ED-4034-9898-7F3804A29A71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185544B0-41AF-4708-B9AB-D8EB922F783D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F839F8E4-7751-4FBB-844C-F8F85DD27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0" indent="0">
              <a:buNone/>
              <a:defRPr sz="1200"/>
            </a:lvl2pPr>
            <a:lvl3pPr marL="913622" indent="0">
              <a:buNone/>
              <a:defRPr sz="1000"/>
            </a:lvl3pPr>
            <a:lvl4pPr marL="1370433" indent="0">
              <a:buNone/>
              <a:defRPr sz="900"/>
            </a:lvl4pPr>
            <a:lvl5pPr marL="1827244" indent="0">
              <a:buNone/>
              <a:defRPr sz="900"/>
            </a:lvl5pPr>
            <a:lvl6pPr marL="2284055" indent="0">
              <a:buNone/>
              <a:defRPr sz="900"/>
            </a:lvl6pPr>
            <a:lvl7pPr marL="2740866" indent="0">
              <a:buNone/>
              <a:defRPr sz="900"/>
            </a:lvl7pPr>
            <a:lvl8pPr marL="3197677" indent="0">
              <a:buNone/>
              <a:defRPr sz="900"/>
            </a:lvl8pPr>
            <a:lvl9pPr marL="36544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F969DAFF-90EF-4293-8598-F13E026F0DAE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0" indent="0">
              <a:buNone/>
              <a:defRPr sz="2800"/>
            </a:lvl2pPr>
            <a:lvl3pPr marL="913622" indent="0">
              <a:buNone/>
              <a:defRPr sz="2400"/>
            </a:lvl3pPr>
            <a:lvl4pPr marL="1370433" indent="0">
              <a:buNone/>
              <a:defRPr sz="2000"/>
            </a:lvl4pPr>
            <a:lvl5pPr marL="1827244" indent="0">
              <a:buNone/>
              <a:defRPr sz="2000"/>
            </a:lvl5pPr>
            <a:lvl6pPr marL="2284055" indent="0">
              <a:buNone/>
              <a:defRPr sz="2000"/>
            </a:lvl6pPr>
            <a:lvl7pPr marL="2740866" indent="0">
              <a:buNone/>
              <a:defRPr sz="2000"/>
            </a:lvl7pPr>
            <a:lvl8pPr marL="3197677" indent="0">
              <a:buNone/>
              <a:defRPr sz="2000"/>
            </a:lvl8pPr>
            <a:lvl9pPr marL="365448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0" indent="0">
              <a:buNone/>
              <a:defRPr sz="1200"/>
            </a:lvl2pPr>
            <a:lvl3pPr marL="913622" indent="0">
              <a:buNone/>
              <a:defRPr sz="1000"/>
            </a:lvl3pPr>
            <a:lvl4pPr marL="1370433" indent="0">
              <a:buNone/>
              <a:defRPr sz="900"/>
            </a:lvl4pPr>
            <a:lvl5pPr marL="1827244" indent="0">
              <a:buNone/>
              <a:defRPr sz="900"/>
            </a:lvl5pPr>
            <a:lvl6pPr marL="2284055" indent="0">
              <a:buNone/>
              <a:defRPr sz="900"/>
            </a:lvl6pPr>
            <a:lvl7pPr marL="2740866" indent="0">
              <a:buNone/>
              <a:defRPr sz="900"/>
            </a:lvl7pPr>
            <a:lvl8pPr marL="3197677" indent="0">
              <a:buNone/>
              <a:defRPr sz="900"/>
            </a:lvl8pPr>
            <a:lvl9pPr marL="36544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84F94BAF-5370-4643-8870-67C89741C0A0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274AD232-59AA-49B8-BEB0-D9A4BB38668D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2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2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F317D4EC-DCE7-4A4D-BCF5-E57F349146BF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BDE6389A-4102-47E7-8720-5999242623B6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2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C91E537C-6AC4-42AC-AF89-79B762659BF0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9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86750" y="6473825"/>
            <a:ext cx="8128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91362" tIns="45682" rIns="91362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1747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C69CDFD-677F-4C45-BBA9-B24925AAC1AE}" type="slidenum">
              <a:rPr lang="ru-RU" sz="300" b="1" smtClean="0">
                <a:solidFill>
                  <a:srgbClr val="003274"/>
                </a:solidFill>
              </a:rPr>
              <a:pPr algn="r" defTabSz="17475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300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51"/>
            <a:ext cx="7358114" cy="400033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9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0" indent="0" algn="ctr">
              <a:buNone/>
              <a:defRPr/>
            </a:lvl2pPr>
            <a:lvl3pPr marL="913622" indent="0" algn="ctr">
              <a:buNone/>
              <a:defRPr/>
            </a:lvl3pPr>
            <a:lvl4pPr marL="1370433" indent="0" algn="ctr">
              <a:buNone/>
              <a:defRPr/>
            </a:lvl4pPr>
            <a:lvl5pPr marL="1827244" indent="0" algn="ctr">
              <a:buNone/>
              <a:defRPr/>
            </a:lvl5pPr>
            <a:lvl6pPr marL="2284055" indent="0" algn="ctr">
              <a:buNone/>
              <a:defRPr/>
            </a:lvl6pPr>
            <a:lvl7pPr marL="2740866" indent="0" algn="ctr">
              <a:buNone/>
              <a:defRPr/>
            </a:lvl7pPr>
            <a:lvl8pPr marL="3197677" indent="0" algn="ctr">
              <a:buNone/>
              <a:defRPr/>
            </a:lvl8pPr>
            <a:lvl9pPr marL="365448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7988-A65C-455F-A91F-F3A4901C2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5B275-D17A-4D4A-9A6F-C4B8D2E26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0" indent="0">
              <a:buNone/>
              <a:defRPr sz="1800"/>
            </a:lvl2pPr>
            <a:lvl3pPr marL="913622" indent="0">
              <a:buNone/>
              <a:defRPr sz="1600"/>
            </a:lvl3pPr>
            <a:lvl4pPr marL="1370433" indent="0">
              <a:buNone/>
              <a:defRPr sz="1400"/>
            </a:lvl4pPr>
            <a:lvl5pPr marL="1827244" indent="0">
              <a:buNone/>
              <a:defRPr sz="1400"/>
            </a:lvl5pPr>
            <a:lvl6pPr marL="2284055" indent="0">
              <a:buNone/>
              <a:defRPr sz="1400"/>
            </a:lvl6pPr>
            <a:lvl7pPr marL="2740866" indent="0">
              <a:buNone/>
              <a:defRPr sz="1400"/>
            </a:lvl7pPr>
            <a:lvl8pPr marL="3197677" indent="0">
              <a:buNone/>
              <a:defRPr sz="1400"/>
            </a:lvl8pPr>
            <a:lvl9pPr marL="365448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672A-7227-4464-A3AA-7FBF6A9F3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FD3449-2A63-43F5-BD87-3AFA68B7B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BD24-2B4D-4844-8480-EAE513FDC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86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86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23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23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76C95E14-2C58-46AA-BE0D-6A6EC4BAD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30B8A-C637-45CA-8E25-DEA0E368C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0" indent="0">
              <a:buNone/>
              <a:defRPr sz="2000" b="1"/>
            </a:lvl2pPr>
            <a:lvl3pPr marL="913622" indent="0">
              <a:buNone/>
              <a:defRPr sz="1800" b="1"/>
            </a:lvl3pPr>
            <a:lvl4pPr marL="1370433" indent="0">
              <a:buNone/>
              <a:defRPr sz="1600" b="1"/>
            </a:lvl4pPr>
            <a:lvl5pPr marL="1827244" indent="0">
              <a:buNone/>
              <a:defRPr sz="1600" b="1"/>
            </a:lvl5pPr>
            <a:lvl6pPr marL="2284055" indent="0">
              <a:buNone/>
              <a:defRPr sz="1600" b="1"/>
            </a:lvl6pPr>
            <a:lvl7pPr marL="2740866" indent="0">
              <a:buNone/>
              <a:defRPr sz="1600" b="1"/>
            </a:lvl7pPr>
            <a:lvl8pPr marL="3197677" indent="0">
              <a:buNone/>
              <a:defRPr sz="1600" b="1"/>
            </a:lvl8pPr>
            <a:lvl9pPr marL="36544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0" indent="0">
              <a:buNone/>
              <a:defRPr sz="2000" b="1"/>
            </a:lvl2pPr>
            <a:lvl3pPr marL="913622" indent="0">
              <a:buNone/>
              <a:defRPr sz="1800" b="1"/>
            </a:lvl3pPr>
            <a:lvl4pPr marL="1370433" indent="0">
              <a:buNone/>
              <a:defRPr sz="1600" b="1"/>
            </a:lvl4pPr>
            <a:lvl5pPr marL="1827244" indent="0">
              <a:buNone/>
              <a:defRPr sz="1600" b="1"/>
            </a:lvl5pPr>
            <a:lvl6pPr marL="2284055" indent="0">
              <a:buNone/>
              <a:defRPr sz="1600" b="1"/>
            </a:lvl6pPr>
            <a:lvl7pPr marL="2740866" indent="0">
              <a:buNone/>
              <a:defRPr sz="1600" b="1"/>
            </a:lvl7pPr>
            <a:lvl8pPr marL="3197677" indent="0">
              <a:buNone/>
              <a:defRPr sz="1600" b="1"/>
            </a:lvl8pPr>
            <a:lvl9pPr marL="36544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E285B-C2BA-4325-8958-D7DBFCA8B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E73E-3F43-40DF-A421-654F71012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3DB3-BEF7-4F9A-8210-7D71B5A19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9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0" indent="0">
              <a:buNone/>
              <a:defRPr sz="1200"/>
            </a:lvl2pPr>
            <a:lvl3pPr marL="913622" indent="0">
              <a:buNone/>
              <a:defRPr sz="1000"/>
            </a:lvl3pPr>
            <a:lvl4pPr marL="1370433" indent="0">
              <a:buNone/>
              <a:defRPr sz="900"/>
            </a:lvl4pPr>
            <a:lvl5pPr marL="1827244" indent="0">
              <a:buNone/>
              <a:defRPr sz="900"/>
            </a:lvl5pPr>
            <a:lvl6pPr marL="2284055" indent="0">
              <a:buNone/>
              <a:defRPr sz="900"/>
            </a:lvl6pPr>
            <a:lvl7pPr marL="2740866" indent="0">
              <a:buNone/>
              <a:defRPr sz="900"/>
            </a:lvl7pPr>
            <a:lvl8pPr marL="3197677" indent="0">
              <a:buNone/>
              <a:defRPr sz="900"/>
            </a:lvl8pPr>
            <a:lvl9pPr marL="36544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1259B-F859-43E5-A08A-FF5302DA8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0" indent="0">
              <a:buNone/>
              <a:defRPr sz="2800"/>
            </a:lvl2pPr>
            <a:lvl3pPr marL="913622" indent="0">
              <a:buNone/>
              <a:defRPr sz="2400"/>
            </a:lvl3pPr>
            <a:lvl4pPr marL="1370433" indent="0">
              <a:buNone/>
              <a:defRPr sz="2000"/>
            </a:lvl4pPr>
            <a:lvl5pPr marL="1827244" indent="0">
              <a:buNone/>
              <a:defRPr sz="2000"/>
            </a:lvl5pPr>
            <a:lvl6pPr marL="2284055" indent="0">
              <a:buNone/>
              <a:defRPr sz="2000"/>
            </a:lvl6pPr>
            <a:lvl7pPr marL="2740866" indent="0">
              <a:buNone/>
              <a:defRPr sz="2000"/>
            </a:lvl7pPr>
            <a:lvl8pPr marL="3197677" indent="0">
              <a:buNone/>
              <a:defRPr sz="2000"/>
            </a:lvl8pPr>
            <a:lvl9pPr marL="365448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0" indent="0">
              <a:buNone/>
              <a:defRPr sz="1200"/>
            </a:lvl2pPr>
            <a:lvl3pPr marL="913622" indent="0">
              <a:buNone/>
              <a:defRPr sz="1000"/>
            </a:lvl3pPr>
            <a:lvl4pPr marL="1370433" indent="0">
              <a:buNone/>
              <a:defRPr sz="900"/>
            </a:lvl4pPr>
            <a:lvl5pPr marL="1827244" indent="0">
              <a:buNone/>
              <a:defRPr sz="900"/>
            </a:lvl5pPr>
            <a:lvl6pPr marL="2284055" indent="0">
              <a:buNone/>
              <a:defRPr sz="900"/>
            </a:lvl6pPr>
            <a:lvl7pPr marL="2740866" indent="0">
              <a:buNone/>
              <a:defRPr sz="900"/>
            </a:lvl7pPr>
            <a:lvl8pPr marL="3197677" indent="0">
              <a:buNone/>
              <a:defRPr sz="900"/>
            </a:lvl8pPr>
            <a:lvl9pPr marL="36544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B8E5-BDBB-481C-A798-1B6CC6486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D357-067F-4CA8-9ED6-2C40E9C7B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2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2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2CE0-9022-4BA2-B601-8DC4657CE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14D70-513D-4DDC-B862-E290AA9AA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2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F21D1-8A7C-4514-BE2F-774498C91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38BBB6F2-9075-4D5C-853C-6E90A4D56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0" indent="0" algn="ctr">
              <a:buNone/>
              <a:defRPr/>
            </a:lvl2pPr>
            <a:lvl3pPr marL="913622" indent="0" algn="ctr">
              <a:buNone/>
              <a:defRPr/>
            </a:lvl3pPr>
            <a:lvl4pPr marL="1370433" indent="0" algn="ctr">
              <a:buNone/>
              <a:defRPr/>
            </a:lvl4pPr>
            <a:lvl5pPr marL="1827244" indent="0" algn="ctr">
              <a:buNone/>
              <a:defRPr/>
            </a:lvl5pPr>
            <a:lvl6pPr marL="2284055" indent="0" algn="ctr">
              <a:buNone/>
              <a:defRPr/>
            </a:lvl6pPr>
            <a:lvl7pPr marL="2740866" indent="0" algn="ctr">
              <a:buNone/>
              <a:defRPr/>
            </a:lvl7pPr>
            <a:lvl8pPr marL="3197677" indent="0" algn="ctr">
              <a:buNone/>
              <a:defRPr/>
            </a:lvl8pPr>
            <a:lvl9pPr marL="365448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6F88-E918-47F4-A8DD-C08C99CA1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FFB1-D1FC-402D-A4E9-E45424EC4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0" indent="0">
              <a:buNone/>
              <a:defRPr sz="1800"/>
            </a:lvl2pPr>
            <a:lvl3pPr marL="913622" indent="0">
              <a:buNone/>
              <a:defRPr sz="1600"/>
            </a:lvl3pPr>
            <a:lvl4pPr marL="1370433" indent="0">
              <a:buNone/>
              <a:defRPr sz="1400"/>
            </a:lvl4pPr>
            <a:lvl5pPr marL="1827244" indent="0">
              <a:buNone/>
              <a:defRPr sz="1400"/>
            </a:lvl5pPr>
            <a:lvl6pPr marL="2284055" indent="0">
              <a:buNone/>
              <a:defRPr sz="1400"/>
            </a:lvl6pPr>
            <a:lvl7pPr marL="2740866" indent="0">
              <a:buNone/>
              <a:defRPr sz="1400"/>
            </a:lvl7pPr>
            <a:lvl8pPr marL="3197677" indent="0">
              <a:buNone/>
              <a:defRPr sz="1400"/>
            </a:lvl8pPr>
            <a:lvl9pPr marL="365448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9F22-1A9C-4846-AB0F-5312E7335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F639-4900-4660-8809-3675B460E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0" indent="0">
              <a:buNone/>
              <a:defRPr sz="2000" b="1"/>
            </a:lvl2pPr>
            <a:lvl3pPr marL="913622" indent="0">
              <a:buNone/>
              <a:defRPr sz="1800" b="1"/>
            </a:lvl3pPr>
            <a:lvl4pPr marL="1370433" indent="0">
              <a:buNone/>
              <a:defRPr sz="1600" b="1"/>
            </a:lvl4pPr>
            <a:lvl5pPr marL="1827244" indent="0">
              <a:buNone/>
              <a:defRPr sz="1600" b="1"/>
            </a:lvl5pPr>
            <a:lvl6pPr marL="2284055" indent="0">
              <a:buNone/>
              <a:defRPr sz="1600" b="1"/>
            </a:lvl6pPr>
            <a:lvl7pPr marL="2740866" indent="0">
              <a:buNone/>
              <a:defRPr sz="1600" b="1"/>
            </a:lvl7pPr>
            <a:lvl8pPr marL="3197677" indent="0">
              <a:buNone/>
              <a:defRPr sz="1600" b="1"/>
            </a:lvl8pPr>
            <a:lvl9pPr marL="36544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0" indent="0">
              <a:buNone/>
              <a:defRPr sz="2000" b="1"/>
            </a:lvl2pPr>
            <a:lvl3pPr marL="913622" indent="0">
              <a:buNone/>
              <a:defRPr sz="1800" b="1"/>
            </a:lvl3pPr>
            <a:lvl4pPr marL="1370433" indent="0">
              <a:buNone/>
              <a:defRPr sz="1600" b="1"/>
            </a:lvl4pPr>
            <a:lvl5pPr marL="1827244" indent="0">
              <a:buNone/>
              <a:defRPr sz="1600" b="1"/>
            </a:lvl5pPr>
            <a:lvl6pPr marL="2284055" indent="0">
              <a:buNone/>
              <a:defRPr sz="1600" b="1"/>
            </a:lvl6pPr>
            <a:lvl7pPr marL="2740866" indent="0">
              <a:buNone/>
              <a:defRPr sz="1600" b="1"/>
            </a:lvl7pPr>
            <a:lvl8pPr marL="3197677" indent="0">
              <a:buNone/>
              <a:defRPr sz="1600" b="1"/>
            </a:lvl8pPr>
            <a:lvl9pPr marL="36544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6A85-5D9A-4DA0-8D51-63B46622F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A627C-2B85-48D4-A3F9-21802B02A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73FCC-A255-48F0-9A23-D7F07830D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0" indent="0">
              <a:buNone/>
              <a:defRPr sz="1200"/>
            </a:lvl2pPr>
            <a:lvl3pPr marL="913622" indent="0">
              <a:buNone/>
              <a:defRPr sz="1000"/>
            </a:lvl3pPr>
            <a:lvl4pPr marL="1370433" indent="0">
              <a:buNone/>
              <a:defRPr sz="900"/>
            </a:lvl4pPr>
            <a:lvl5pPr marL="1827244" indent="0">
              <a:buNone/>
              <a:defRPr sz="900"/>
            </a:lvl5pPr>
            <a:lvl6pPr marL="2284055" indent="0">
              <a:buNone/>
              <a:defRPr sz="900"/>
            </a:lvl6pPr>
            <a:lvl7pPr marL="2740866" indent="0">
              <a:buNone/>
              <a:defRPr sz="900"/>
            </a:lvl7pPr>
            <a:lvl8pPr marL="3197677" indent="0">
              <a:buNone/>
              <a:defRPr sz="900"/>
            </a:lvl8pPr>
            <a:lvl9pPr marL="36544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AD025-3EC3-441B-9BF7-C2267229B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0" indent="0">
              <a:buNone/>
              <a:defRPr sz="2800"/>
            </a:lvl2pPr>
            <a:lvl3pPr marL="913622" indent="0">
              <a:buNone/>
              <a:defRPr sz="2400"/>
            </a:lvl3pPr>
            <a:lvl4pPr marL="1370433" indent="0">
              <a:buNone/>
              <a:defRPr sz="2000"/>
            </a:lvl4pPr>
            <a:lvl5pPr marL="1827244" indent="0">
              <a:buNone/>
              <a:defRPr sz="2000"/>
            </a:lvl5pPr>
            <a:lvl6pPr marL="2284055" indent="0">
              <a:buNone/>
              <a:defRPr sz="2000"/>
            </a:lvl6pPr>
            <a:lvl7pPr marL="2740866" indent="0">
              <a:buNone/>
              <a:defRPr sz="2000"/>
            </a:lvl7pPr>
            <a:lvl8pPr marL="3197677" indent="0">
              <a:buNone/>
              <a:defRPr sz="2000"/>
            </a:lvl8pPr>
            <a:lvl9pPr marL="365448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0" indent="0">
              <a:buNone/>
              <a:defRPr sz="1200"/>
            </a:lvl2pPr>
            <a:lvl3pPr marL="913622" indent="0">
              <a:buNone/>
              <a:defRPr sz="1000"/>
            </a:lvl3pPr>
            <a:lvl4pPr marL="1370433" indent="0">
              <a:buNone/>
              <a:defRPr sz="900"/>
            </a:lvl4pPr>
            <a:lvl5pPr marL="1827244" indent="0">
              <a:buNone/>
              <a:defRPr sz="900"/>
            </a:lvl5pPr>
            <a:lvl6pPr marL="2284055" indent="0">
              <a:buNone/>
              <a:defRPr sz="900"/>
            </a:lvl6pPr>
            <a:lvl7pPr marL="2740866" indent="0">
              <a:buNone/>
              <a:defRPr sz="900"/>
            </a:lvl7pPr>
            <a:lvl8pPr marL="3197677" indent="0">
              <a:buNone/>
              <a:defRPr sz="900"/>
            </a:lvl8pPr>
            <a:lvl9pPr marL="36544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6B13-A3BE-4FBA-82C9-161BCA5CC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FC32-30D8-495F-92C3-4203875D4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DEB6AE07-784E-4D86-B4CD-DBA7D690C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2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2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30026-44A9-4543-8723-D79FBAF3A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4F167-0B03-4502-B607-722F591AB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2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502B-5FC4-49E8-B500-5FC409B9E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lIns="91362" tIns="45682" rIns="91362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AFC6A8D-936F-41A6-9DA0-8A07F6CFE779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51"/>
            <a:ext cx="7358114" cy="400033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0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5CCD6CBA-1D0E-4CEB-9BC2-54B3B0258F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v15 130726 0900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EA610666-209D-4A98-8714-CF6447FA53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v15 130726 0900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0538F757-08A4-4ACB-B970-7DA3EF2CB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v15 130726 0900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CDA816AE-B968-4CDE-B9FE-5615498651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v15 130726 0900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6D4A-6DA5-49DD-9CE8-BBD4C5D0E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C205F-676C-439D-B472-FF470267A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6E512432-497A-4829-A4D2-423FE9770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44CF-D3B0-4AC0-82BE-8EE21F880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3E23C-A2A3-4889-81BC-E81529CDB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0496B-F80B-41F2-AF35-8168B89A5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08DB4-978E-4A04-BEBD-78BAA8B82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DBD2F-FD47-479C-A248-4406B6571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CFE9-ED20-4EA1-BC02-62D638FBF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6C41C-B8D9-4A5D-B451-F18C8CCD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7B51-64FB-4BB8-A78A-4F0078D8A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1D42D-03E5-4D7D-9622-D84F0E67F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00E1F-F639-4CE3-9275-9A100554C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7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7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BCB1F-B4B5-41D4-86FA-5A2EF4AB1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32DFEF1-F4F4-4F43-9416-B8FC0E792DC8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0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2B36F-2F38-443A-8C98-4191E3B2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919E5-CCBA-4404-B9D3-D373F9E2A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2EC43-3BCA-485A-9C78-BD88607EB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0E703-D104-4753-9531-29D824EA1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4254-1260-41B8-ACBF-63617BD55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ED74-78F3-4C06-96D5-E9633DF5C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A955E-D514-4661-B60C-E0BDBD050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6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A36E7-96DF-414A-9E92-5E5BFF81A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FFCAB6A8-DD72-4786-9D71-7662EE18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948AB-BEA2-4758-B9E0-528C29E81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ABF65-371B-412C-9285-C5157FC71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2E79-7DC7-4320-BAF6-F82D24B12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E1158-A2A0-4B52-8F96-0FB0F8099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0B37-683E-4AEA-B5FD-791667163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6F4EECFB-CEFD-4104-AEB4-4345650BE3A2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29934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5B80-952F-44AB-A843-5A3AEA0C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4E76-D147-4C12-885A-E085561E0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4E30-1F6E-4ADA-AA31-1D8E35492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304CAE6A-C1CC-43C7-9BBF-6C385C128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D7D2-8318-47C9-A45C-03976A207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1AAF-D3A9-4607-92EF-FBAC07497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95E27-1956-40FD-B8EA-F7BD28387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3FE72-2084-4159-A051-F06B41CE3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0F96C-0521-4CCE-9BA1-5633A5CEB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DA7D-F733-4656-8B4E-51AEFA538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9DA7-DDE0-4344-86C8-76A7C524D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0825" y="1341437"/>
            <a:ext cx="8642350" cy="504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47031" indent="-247031" algn="l" defTabSz="892778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20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</a:rPr>
              <a:t>www.rosatom.ru</a:t>
            </a:r>
            <a:endParaRPr lang="ru-RU" sz="1400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Tm="15000"/>
</p:sldLayout>
</file>

<file path=ppt/slideLayouts/slideLayout20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84CD4-95BD-42D2-967B-A37AC8DAB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C2FCB645-3492-41B3-9CE9-645174EEE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7A0A-98D9-4D0F-A34D-34C93BD82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370F-71CB-44E0-970D-9C4F82437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0C2CD-15AD-4547-AEEB-9396868CB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780E2-0815-4EDE-A091-A7D165B1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3479123-56F5-4FCA-8117-3F2E5E17A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4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EC395-3E5B-4774-BE1A-D6EDF9CB8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EE119-7DF0-4FA8-8491-8C1ED34C4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CC0DE-7EDF-45CD-8CAB-5A7048EAE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3ACCA-3E09-456E-82D2-9F90CCC65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4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5" y="1125578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5578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5" y="3775115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115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EF19-7B27-4377-B853-1A738D8F4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76A4F8F9-8CA2-44E3-8670-FE2A98662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F51C2-ED9E-4431-9F61-A69D5436B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E4024-73B6-4B2F-8DB7-DBA6A0337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84CC-85E8-45A8-926C-67DF16DCE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4B1D-A30A-4065-A223-8DED58A69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9CCA-F132-408C-835D-FBA72AEA2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95FC9-F688-45DD-AE6D-B602665F1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0FECD-BA28-40CA-ABA9-E553A6D30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C3177-337C-4A1B-AE88-A88FA94BD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9414-DBE3-4630-83EA-24F09D933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4FE92491-CCF0-4A3D-AD39-5A0D231C4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6FCE0-1A98-4FD1-B909-C75535026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1A40-2663-47A2-8038-4338EF2BC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3A8CC-362B-4C4A-850E-1E99B7906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0825" y="1341437"/>
            <a:ext cx="8642350" cy="504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47031" indent="-247031" algn="l" defTabSz="892778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20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</a:rPr>
              <a:t>www.rosatom.ru</a:t>
            </a:r>
            <a:endParaRPr lang="ru-RU" sz="1400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Tm="15000"/>
</p:sldLayout>
</file>

<file path=ppt/slideLayouts/slideLayout20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43F01-A41B-471C-9284-3DE97DC05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E698F-4349-4FE7-9363-EB367ED40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F2F6-0CCD-4557-AB60-02F40123C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8CA0F-8B71-4B89-B93D-D5570D3CB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0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259C2-4813-412D-A1BA-24711D6DC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4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52A9E-6B47-4951-AF1A-16679C3C4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3C64989B-8006-4924-9DA7-1AE623D3A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6C7782C-88FD-44BA-9425-386FEC93B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4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84453-9FD7-4355-9A58-6238F752C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12B94-EECC-423D-ACE0-9383FAE1E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1945-282E-4463-97DB-06CA5BF2D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3A915-D3E4-4B8D-BB97-6E260AC81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1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4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5" y="1125578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5578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5" y="3775115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115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616B-20CF-4DB1-9DE9-58E118AEB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F66A5-D67E-4178-8537-91431199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3346-B0B1-4833-8259-49B2B3227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6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0A6472-0C0E-423A-8BAF-0A34FB5280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79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4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EFEC0390-C9BC-40D3-832D-A5BD315B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10E553-8FEB-453F-92B8-F3DB587AC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2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F602E7-28CF-41DF-9FEB-523267B5A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7F7062-C620-4F04-964B-14898C34F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83817E-21DD-4A41-B72D-0BE31D7F53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7C7B6C-378D-48A3-826A-5A1FEF571A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58A237-A017-4A33-A3BB-EF66F48C78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2DAE40-DE3C-4D15-BE8F-4719573404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79F4DC-A2A4-4EAF-8E8F-7ED3EBD70A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2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9E1E42-8CCE-40EC-9290-EF8D1C53B1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85720" y="2215358"/>
            <a:ext cx="8358246" cy="461665"/>
          </a:xfrm>
        </p:spPr>
        <p:txBody>
          <a:bodyPr>
            <a:spAutoFit/>
          </a:bodyPr>
          <a:lstStyle>
            <a:lvl1pPr>
              <a:buNone/>
              <a:defRPr sz="3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285720" y="3795788"/>
            <a:ext cx="4000500" cy="276999"/>
          </a:xfrm>
        </p:spPr>
        <p:txBody>
          <a:bodyPr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/>
          </p:nvPr>
        </p:nvSpPr>
        <p:spPr>
          <a:xfrm>
            <a:off x="285720" y="4358539"/>
            <a:ext cx="4000500" cy="276999"/>
          </a:xfrm>
        </p:spPr>
        <p:txBody>
          <a:bodyPr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F98C2CA9-A375-4A37-9939-123A684F8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86750" y="6473825"/>
            <a:ext cx="812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A08645-34A5-4DDF-8B8E-6323699D4594}" type="slidenum">
              <a:rPr lang="ru-RU" b="1">
                <a:solidFill>
                  <a:srgbClr val="003274"/>
                </a:solidFill>
                <a:latin typeface="Arial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 dirty="0">
              <a:solidFill>
                <a:srgbClr val="003274"/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ирменный стиль\Внутренние листы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85720" y="2215349"/>
            <a:ext cx="8358246" cy="461665"/>
          </a:xfrm>
        </p:spPr>
        <p:txBody>
          <a:bodyPr>
            <a:spAutoFit/>
          </a:bodyPr>
          <a:lstStyle>
            <a:lvl1pPr>
              <a:buNone/>
              <a:defRPr sz="3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285720" y="3795780"/>
            <a:ext cx="4000500" cy="276999"/>
          </a:xfrm>
        </p:spPr>
        <p:txBody>
          <a:bodyPr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/>
          </p:nvPr>
        </p:nvSpPr>
        <p:spPr>
          <a:xfrm>
            <a:off x="285720" y="4358531"/>
            <a:ext cx="4000500" cy="276999"/>
          </a:xfrm>
        </p:spPr>
        <p:txBody>
          <a:bodyPr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86750" y="6473825"/>
            <a:ext cx="812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290A2F-0911-4DEE-8407-A6AA3680ADF3}" type="slidenum">
              <a:rPr lang="ru-RU" b="1">
                <a:solidFill>
                  <a:srgbClr val="003274"/>
                </a:solidFill>
                <a:latin typeface="Arial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 dirty="0">
              <a:solidFill>
                <a:srgbClr val="003274"/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B4410A-5355-4816-9FA1-412A423BA425}" type="slidenum">
              <a:rPr lang="ru-RU" b="1">
                <a:solidFill>
                  <a:srgbClr val="003274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30363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B247B83-DCBF-4A33-8097-6738A2ADDEBC}" type="slidenum">
              <a:rPr lang="ru-RU" b="1" smtClean="0">
                <a:solidFill>
                  <a:srgbClr val="003274"/>
                </a:solidFill>
                <a:cs typeface="Arial" pitchFamily="34" charset="0"/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ирменный стиль\Внутренние листы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85722" y="2215158"/>
            <a:ext cx="8358246" cy="461665"/>
          </a:xfrm>
        </p:spPr>
        <p:txBody>
          <a:bodyPr>
            <a:spAutoFit/>
          </a:bodyPr>
          <a:lstStyle>
            <a:lvl1pPr>
              <a:buNone/>
              <a:defRPr sz="3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285720" y="3795578"/>
            <a:ext cx="4000500" cy="276999"/>
          </a:xfrm>
        </p:spPr>
        <p:txBody>
          <a:bodyPr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/>
          </p:nvPr>
        </p:nvSpPr>
        <p:spPr>
          <a:xfrm>
            <a:off x="285720" y="4358328"/>
            <a:ext cx="4000500" cy="276999"/>
          </a:xfrm>
        </p:spPr>
        <p:txBody>
          <a:bodyPr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313" y="6491288"/>
            <a:ext cx="1984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003274"/>
                </a:solidFill>
              </a:rPr>
              <a:t>РФЯЦ-ВНИИЭФ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DB361A7C-F99A-4545-A1FC-0F4B298C1672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46" y="130032"/>
            <a:ext cx="8858312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6CC33CE4-F000-4BAE-9F0A-91E19E47F5AF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30032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5B83230E-691D-4E9B-8456-86F47EEC9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313" y="6491288"/>
            <a:ext cx="1984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003274"/>
                </a:solidFill>
              </a:rPr>
              <a:t>РФЯЦ-ВНИИЭФ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7468CFB3-DED0-4BF0-B936-9D5AEDDA88B1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47" y="130032"/>
            <a:ext cx="8858312" cy="584775"/>
          </a:xfrm>
        </p:spPr>
        <p:txBody>
          <a:bodyPr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313" y="6491288"/>
            <a:ext cx="1984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003274"/>
                </a:solidFill>
              </a:rPr>
              <a:t>РФЯЦ-ВНИИЭФ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EF7251F5-14B9-4FFA-B428-85492EF93C5A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47" y="130032"/>
            <a:ext cx="8858312" cy="584775"/>
          </a:xfrm>
        </p:spPr>
        <p:txBody>
          <a:bodyPr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2A26207-7D19-4FB0-9667-18C36BA562BF}" type="slidenum">
              <a:rPr lang="ru-RU" b="1" smtClean="0">
                <a:solidFill>
                  <a:srgbClr val="003274"/>
                </a:solidFill>
                <a:cs typeface="Arial" pitchFamily="34" charset="0"/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85722" y="2215043"/>
            <a:ext cx="8358246" cy="461665"/>
          </a:xfrm>
        </p:spPr>
        <p:txBody>
          <a:bodyPr>
            <a:spAutoFit/>
          </a:bodyPr>
          <a:lstStyle>
            <a:lvl1pPr>
              <a:buNone/>
              <a:defRPr sz="3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285720" y="3795458"/>
            <a:ext cx="4000500" cy="276999"/>
          </a:xfrm>
        </p:spPr>
        <p:txBody>
          <a:bodyPr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/>
          </p:nvPr>
        </p:nvSpPr>
        <p:spPr>
          <a:xfrm>
            <a:off x="285720" y="4358208"/>
            <a:ext cx="4000500" cy="276999"/>
          </a:xfrm>
        </p:spPr>
        <p:txBody>
          <a:bodyPr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313" y="6491288"/>
            <a:ext cx="1984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003274"/>
                </a:solidFill>
              </a:rPr>
              <a:t>РФЯЦ-ВНИИЭФ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ADB677B4-67F2-44CA-B1ED-B2007F9EAFC1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46" y="130032"/>
            <a:ext cx="8858312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BE74702F-857A-4ED3-A5AC-6470EF3B25FF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30032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313" y="6491288"/>
            <a:ext cx="1984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003274"/>
                </a:solidFill>
              </a:rPr>
              <a:t>РФЯЦ-ВНИИЭФ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B595C62A-7F37-4210-BB0C-94D5DD392563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47" y="130032"/>
            <a:ext cx="8858312" cy="584775"/>
          </a:xfrm>
        </p:spPr>
        <p:txBody>
          <a:bodyPr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313" y="6491288"/>
            <a:ext cx="1984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003274"/>
                </a:solidFill>
              </a:rPr>
              <a:t>РФЯЦ-ВНИИЭФ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69702EAA-F0F9-4FE1-B012-3464E8CDFEE5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47" y="130032"/>
            <a:ext cx="8858312" cy="584775"/>
          </a:xfrm>
        </p:spPr>
        <p:txBody>
          <a:bodyPr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C4D57-1544-4FD3-BE28-916B2F7DA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9D3ED-B38A-4413-8529-15254C87B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EDE9DA3E-60DC-4D01-A849-4F70DEA6E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76D86-B6FD-482A-A895-F6A731EFD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BB215-5BF8-4895-B4AD-96946FC2D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83B2-EA41-4917-A740-F35E87A4C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12659-5017-48DD-A127-00C9EBCB0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D1A75-4F99-4ECA-91C9-3B032BA47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4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39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0129-D948-4D1D-9ACD-477736CE0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3D0FC-BCA0-4348-BD27-7E4FB92AC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51F5F-DAB6-4F2A-8781-0971CBDD3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5D6F8-1084-460E-A7DE-810338F61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9FDC-CB63-4CDF-A130-C1A4137A0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86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86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23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23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727BA0A0-7057-4108-8ED9-838228707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D4BB2-879D-4136-A6EF-513F84815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84B7E91-A6BD-4150-A1AF-274363D7E6FD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94334C-AAC6-40EC-B913-CFEA0AE4EF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5957AC-4922-4046-A3E6-77AE9C5F13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C55845-2B00-4F16-AD32-60B9247B24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C42F39-4658-49F9-8F95-E54547343A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F42A5A-28C1-4469-ADB4-4026F3981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59B657-EA22-40FA-B23A-0FEC213C1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5ADF83-0D43-467F-8125-207A69F0E6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9202B6-19C1-46CC-9E9B-2825752195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833F243F-0140-4189-8327-56838EBDD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6889AC-6941-44DB-B528-8FE7F873A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1EB9E7-FF11-4ED9-A55F-74D26D1825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150BAE-C673-4DAC-B75B-6942CC7E2C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3E292C-A7C6-400B-B564-2E3896B2D8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14B91D-88CE-4225-86BB-0EBCF17A79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3193-11E6-4D5C-B018-75F4E10A7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466A-9F8B-4F78-9871-A1448CD98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9202-171E-44CA-BFEF-C64DF3EC4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722CE-3247-47D3-944C-209DB3583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24F58-26C8-4916-AA81-ACFD4A844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B0B4EE9B-7626-45CE-93AD-3ACB70C46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C10E-4D35-4263-B32B-10120E553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F39D6-D572-49EA-A20C-1C861F9C2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79198-1915-4745-B6F2-CACFC08A1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ADB37-44E6-45BE-97AD-0C31C3D15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0518-8F64-4C14-964B-500A95A6D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B62A-9D62-4B65-9635-03C7E8FE7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6C6B8-FB9A-42AB-B155-FD5E89794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EB16-76D9-481F-AA29-0899B06AC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829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2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25FEE-B3DE-4150-A563-87D1D75D3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5146054F-1CFA-4697-9920-73EDDAA41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44BF-465F-4B14-8DF3-EBBC6EC2C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280C-6CED-4DD2-A0FF-282C64F81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86E9-5638-42CD-80D4-B2D10BE51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2BB9-DFFE-4701-BB98-8E07DE485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D740-9872-4503-A5D1-4A24A4BE6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6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7892-3EE9-4B96-BE35-68A70EFB3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F23D-71F7-41E0-9C7C-5A3A3974E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E26F-CA9A-4842-9189-2322DBD32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9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3" y="77789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464E-57FD-4076-BCE7-44D312AD8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25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F0EC-D014-44EE-BA37-FCCB5E5D4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61CB4-5570-4521-85EC-6FD792E1E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6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AC9010-CEBD-47FC-ABE0-BE4D6DDEE3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E76321-E304-49BB-B74A-99B8B87814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2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3F53E0-92BA-4D49-999C-532A4FA0F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65366F-EDBB-49B0-AEA3-661CC73826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CE18D7-DBFC-4C55-A767-31F8F5EF7F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033DCB-8979-479D-864D-6A72CE08F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67D244-FA9D-4F31-9B7B-AB37C0BD0C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063210-DBDD-4A8A-A99F-275059679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17346-E41A-49F1-BA25-B0F90B69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93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2BB02C7-741B-46C4-9FA5-3BF0773B3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2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D67362-EE36-4401-B1CF-174FEC333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Layout>
</file>

<file path=ppt/slideLayouts/slideLayout2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6058-F400-40F4-A034-29D76CA4DE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FF4D-F611-45F8-979D-3525B30009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2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CABF-84C6-4B3D-AC77-5CC59B5A77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5847-DCF2-413E-ADFF-45981DC0B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E0041-F6C5-4618-8D81-0822BA229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2CC8E-4DE6-4CA7-9AB7-0B4BA69150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868CE-3093-47C0-8BAC-FC751F53D6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3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E5E2A-40BC-41F6-89E1-5553337B3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1775A-E873-4F7A-8BDF-65A7A1309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2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74ECD-061C-4266-B506-9685B4A062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EB71-E09A-4C1F-B6BA-24A1D0AC3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85567-EB28-45A7-9F10-30005C116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17A95-473C-42FC-9BAB-42B08D716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475E-54B4-4FA8-B7FF-B1C8341AB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F285C-3892-4AED-9212-A95C1C666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E126C-E5A5-4E55-80E3-4D4F49601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54BC9-F215-451F-A36B-DFF119FCF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93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93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6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801A7-5680-4F6D-8145-BE7CCBCB9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164F3-7FB7-4F21-AD13-89A8DA8B8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8D2D-F97B-419B-A1B0-0AAEAEBD9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31C3-BD1B-4BD4-8B50-20330EE99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3C5BB-7E45-4847-8A17-3CCC95D23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69A9-2934-4FC6-AD68-E5528FB8C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6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6119B9-9E30-41A5-98A6-4D7987491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02AD76-125A-4C72-A8C9-86CF7844E0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2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637ECE-47A6-4892-A7E4-1F473DA7B1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0CAC49-30E1-421A-8B95-91C280CF3E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84E390-4FFC-471A-9EAE-4BC31CEA5E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8610F-8D00-42BB-BCB4-A4A2A09D49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2CB167-EB02-4BAB-A0B5-4BC2EA9E50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245952-345C-4626-8BFC-1BEE7BCC8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E5AAEE-33CD-485D-BAFF-6318D90E1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2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B0F538-7DBD-408E-9CC5-BD8865C91C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F2953-1E39-4828-826B-25B31F0924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54040-1977-4556-A70E-1933450C2C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76D93-98FF-4825-A7D4-18854182CA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44104-52AC-4419-9C24-C036645C0D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3DA42-4FEB-4B9B-A50E-C7E3325FEC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EC5EF-B72B-4773-AE8F-9555E7F943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4535-829F-4263-9DF8-BF23483B66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6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0500-F2BF-4E51-8F44-42D4916F52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0C5A-F9F3-459F-A98E-50775C04B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D2DC-2781-4234-A1BA-BC051572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229F-CEC9-4425-8C2A-44B70D501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BC94-7CE1-4385-9900-3CB7B51F9D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E40A-5675-485D-AD23-9030263060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fld id="{61DA461F-BF35-4431-B959-5AE6FA77DCA0}" type="slidenum">
              <a:rPr lang="ru-RU" altLang="ru-RU" b="1" smtClean="0">
                <a:solidFill>
                  <a:srgbClr val="003274"/>
                </a:solidFill>
              </a:rPr>
              <a:pPr algn="r">
                <a:defRPr/>
              </a:pPr>
              <a:t>‹#›</a:t>
            </a:fld>
            <a:endParaRPr lang="ru-RU" alt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29934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29D7-FFF4-44C7-A6CA-FC63C7822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CFF6-2A10-4CB7-B017-5548D5313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FB228-8E2F-427E-998F-6FAA591B1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2B31D-83E5-4652-A841-6A5C474FF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EC1-017B-44C4-8E23-047B9F2BF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72F0F-F7C3-4088-AE59-662C9061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05D2-0ADC-4ED7-BE09-2EAC61C19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E38E2-58DB-42E4-8DEC-C663FDBBC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1E2C-F699-42B5-80AD-7E7DB9FD5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8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3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3CA91-0B51-4D81-ACD7-7F4370A6B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E6F4E-4699-4DB9-8A4E-D6C484B9B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E020-42F3-4022-8143-3AD566E63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8D26A-1951-4F57-8DCD-1DAFEC5B4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00F186-2DD5-4555-AF6F-2E199AE0C20C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Layout>
</file>

<file path=ppt/slideLayouts/slideLayout2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0B897F-66A5-4EE5-9FDF-2F015E326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8778B2-BF77-4879-85DF-DA40B4D81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B29687-0E03-420F-A4A8-1A6E3582C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D151FC-DE1F-4FA5-B17A-748A4A3FE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56C0A8-2BD7-4651-AE33-5126230A4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58C909-BD3C-4B93-94B8-AC68B9FAD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E04AE7-7FB3-43D8-85EB-DC8BE598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C4EBF5-2224-490E-94AA-1F0DB4C2B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D1FB9B-0277-478D-8DAF-3097528F4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76CB72-2FCC-487C-BE37-99106E42E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C4212-1112-4F00-877A-D89FAD0F9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10A09-6157-4030-911E-38D25D0ED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5A7F7-E5C5-45EE-BEF5-8EBDF1316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D663-C128-49AA-943D-A71796AB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93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D7D93-7748-4CB2-B8CF-CD5C0323D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8D52-5968-49B4-88EE-485BB6500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984F9-82DD-4931-B550-F5CA7F0A6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67211-F15A-428F-863C-96E7AC961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4270-D549-495E-84E0-779E9A742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8300-C296-4400-94EE-2BABC7AB7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2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1" y="188922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93C4-B7C7-4425-B8CF-6C0D2A25A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203D-45D3-43A4-AA73-DFB8429CF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1" y="188922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6A682-2EFE-43CB-B037-4AB5ADE8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5BE7F53-BE26-46A1-B5C1-9BDB58BD334B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5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357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357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12EA2A-97E3-408A-8779-E0F3FF0F9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CC0BFA-393D-4FAA-A580-BD3262898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873D85-9D9A-44AD-812A-C4D37C60F9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4DE291-4381-4339-9E06-008814E22E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6F4F0-9832-4013-B2C7-9E8C4988B2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CFA79-7CCB-4AD6-8127-4B8D2BA433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1F05E7-03D9-4A4D-BD68-8E509236F2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33F539-B4B5-4E70-9776-8192DD4053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DC6E57-ED98-46A3-ADEF-1627096C5A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AA9396-4849-4EC1-B0E7-F38D41379A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46036-CA1B-4920-8217-F7397DEB6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933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ED070F-044D-4ED5-BFF0-BAED10511C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B7C8FD-A9F6-4DC0-BBBE-BA583158C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DE972F-D048-4909-948C-33EF61FC7E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7EDCA-45F7-47EE-8984-3D15EF2FF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3F619-72F2-4883-8871-C1181E7E9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F444-8AC0-4244-9C8E-2CE8A553C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88D82-E251-4739-B295-DF7A9009F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F38A-A5D6-4A0C-9E62-6B35324A9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0CFA-D880-43E7-BA84-E4973CEAA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CE1AA-DAB9-47A1-8E0A-F552E413D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5357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6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00EC-D388-4165-87FB-6CC7C2A8D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6ED-6606-444A-B62B-4745770E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5049-D411-4EC4-8E56-91A317739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8571-4C8C-412F-B4C8-04652CAA7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51C31-D25B-4E00-B267-29E69AD9F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6BA1-95BA-4337-8205-6A7B9A213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D6AB-6220-4E8F-A4BE-83DB5C17B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75869-86AE-4E7F-978B-CCA8697BA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E837C-6548-4AEF-9377-F0F34F85BA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A2EE0-708D-4669-B7B0-AAEDC7AAFC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70A7-C11C-4E5A-AD9E-861CEB32E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57A90-F2B5-421F-9402-57321C97C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90C7A-AA4A-45FD-AEBB-522242119C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9CAC-3908-4A09-B559-AD68BD8921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6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4E8F5-3531-42C3-8740-13A8E310F3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5E1D9-6DF3-48E9-8E19-2C1CC1AEA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F398-6965-40CE-A22F-892A1D9054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E99B-8D6F-4A06-B703-D9848C738E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50A19-8250-4566-8884-1D8151571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FBFA5-455B-41B9-A6E5-31901006B1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fld id="{A553BFAA-6B4D-4910-93BF-A09883066FB9}" type="slidenum">
              <a:rPr lang="ru-RU" altLang="ru-RU" b="1" smtClean="0">
                <a:solidFill>
                  <a:srgbClr val="003274"/>
                </a:solidFill>
              </a:rPr>
              <a:pPr algn="r">
                <a:defRPr/>
              </a:pPr>
              <a:t>‹#›</a:t>
            </a:fld>
            <a:endParaRPr lang="ru-RU" alt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29936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F360-F3F0-46F0-9AB0-6A8EBBD33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1959-300C-4DCF-B77A-EDD5503C6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42A5B-6D0D-438B-810A-59AB0E107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16A8-AC76-47BC-B1CC-5D454B862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458D-398D-41EC-A8F8-22D2A2827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7B30-9300-42E1-A24B-BD134CEBE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40D2-C235-4092-8DC5-28F41C78B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5310-3325-4467-8A88-073639391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653E-600F-4C24-ABF5-6F3C83E04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AA50E-573C-4AAE-A4F4-13F63D7D3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8864-2D87-4C0E-AD43-43AB3C2E9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21CAF-2532-4272-A525-1FF1B6972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9B784-1B3F-40EB-9695-8661E0901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6DFF1-9214-485F-9E54-2CC2D1783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D2EA-9A25-4A7E-9FD7-45349F7FF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532D-F563-4397-8A3F-1280A0883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1028-D02A-4F1E-80B8-2439DBFBB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9A0FE-6506-4E5A-A6CA-BD0B27C36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3522-A763-4BC2-9386-5330FD04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FD2ED-E95C-4B81-849A-1732B31F5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A40E-0C27-4DA9-970F-886342DE1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E8E2-1028-492D-9F4B-544306BD7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C7BFD-D059-446D-8AC0-8008435AE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F3A4-9076-4DEB-B177-E7A54810D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A3C1A-B437-48E0-8A2A-D05BF7697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A3C7-5AA1-4C44-A3E8-F0817B114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836F-83F0-4201-B791-11F1BEE67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E825E-4C22-4296-B353-1EC3E4CF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1BA35-14F3-4DBF-82F1-1022E29F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8B1CD92-BF61-42E8-92C7-3782F84397CB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A01E5-16D0-4C42-B798-D49F79C08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314A-8100-4AF6-816B-0B9EF3606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D320-CD73-49F2-9F59-FCDB87E6F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3DDFA-81B1-4A93-BFFE-2FDE9C815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46510-2689-4BD1-880C-48FF39476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A9224-B867-4F37-AFEA-D118D71A5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62595-C9DB-4417-ABBA-B2905ADA6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8E14-795D-4F92-B175-2B07132ED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5321B-E946-437E-8D8D-1B6495591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BDEF-9DB3-4720-B5DB-F449E3880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A370A-20F4-43D5-B1BC-B567B2E1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502BC-5341-483B-A45B-594341753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2BB9-24F4-40FE-A01D-20AE424AF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FE30-CFB5-433F-AE83-D1B6EDDFF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8916B-D471-4910-9003-C821D7EF5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89D0ABE-955C-4F2A-9FF7-FBF948A4A3C3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F198-3F47-43CC-92DD-DEBF7E4E30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AFDB6-A256-472E-9205-7043CB4A86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DB2E-2529-456F-8E00-7E51D832A5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562F2-7459-410E-B5C8-A86BC1378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DEB3-7E02-482E-BBAF-26FD7114D2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0089-5BC5-4DA4-AA78-6AC69EF72A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3CBD-B291-42FA-AFFA-C4FE095FB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36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4606D-FF13-464A-8C25-C70565EB78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DF2CC-D5D4-49ED-BA3F-AE4193D0DD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CB97-7520-4274-85D4-355378B3E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B9ED-847E-452F-A01D-AC1E3BC3A2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D017-DCDB-45D6-905E-DE60CA26D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E563-A253-43DD-A8D1-820DE40795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841B-221D-44E3-82C2-0ED3C5E24C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fld id="{11DE5822-C87A-4466-B992-4B2332AD8BC2}" type="slidenum">
              <a:rPr lang="ru-RU" altLang="ru-RU" b="1" smtClean="0">
                <a:solidFill>
                  <a:srgbClr val="003274"/>
                </a:solidFill>
              </a:rPr>
              <a:pPr algn="r">
                <a:defRPr/>
              </a:pPr>
              <a:t>‹#›</a:t>
            </a:fld>
            <a:endParaRPr lang="ru-RU" alt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29936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Layout>
</file>

<file path=ppt/slideLayouts/slideLayout2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E79C81-8AB8-4377-A555-F40EC0D86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58AA5E-F445-4480-9CE9-E5F39FC21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8F2F3-71B7-40A6-95B2-1179C76BE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B6C117-644B-4FD1-875C-317FAC1E5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91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6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60368-E846-4E2F-A200-09143BEFD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1077ED-E1B7-46A9-BD5B-FB050E9B7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C0EFB1-5C79-4DB7-BC9B-D21E6E934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C062E8-6B60-4B0D-81AF-0A18A3B1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D60572-04A3-49AF-8D2A-6F0BEEE5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DFE304-600C-4F6D-AFC0-383836796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8A8211-3CC3-4E98-A0DE-8F3E6CF45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D372FB3-FA65-4E2B-8D08-D20A061F4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793CFB49-CCA9-42AA-8AC0-615771DCF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6CB5060C-D0A1-43DA-8582-BADF3D3B0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9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3" y="77789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ECA7-8F7A-4471-A4CD-2E80078CA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B4BE-DF35-40C6-88A3-85C6810A8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0BD823A9-E9E9-4CE6-9F17-3666C31BE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317220E-E101-4FAD-A48F-761A6DCE0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CB90FA8B-D5BC-4C4A-A037-2101B171E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CFD847A4-8812-4F12-A44F-AAAB184B0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5A919FF9-53AA-4889-B116-D7C7DDD91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FEB7A1FD-8990-49D6-A64E-C9F7F97D3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6DDFA74F-2A06-47B8-B05E-7AA34887D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622594-5C8B-4E3B-A85B-F448A450C4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206230-3CE4-41D7-896B-025057A578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781BD5-AE8E-436F-A58A-F4F822F0BA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3700C-8DFD-4CE1-8E63-E3344FFBA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623AC2-28DE-45BC-929D-11C152C5D3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0AF1E3-BF64-43E3-985D-04A2E27AFC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1F713B-6E4A-44C3-B00E-41DA3A21B5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A622598-F1DE-4B4F-9A7A-CA4124EA6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25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327A97-825D-427D-BFD7-2921A956BE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AA23F3-BA00-4CE3-A726-C727CE284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E90F4E-F4E7-4E85-AA0E-B569877D09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DD8413-5E48-4C69-A716-61CA36510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A944B8-9C00-4E4E-8201-F1B1172EDE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2F8EC6-400B-468D-A255-92FC6BC583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5973-1A61-4192-BAD7-C6A58B780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39" indent="0" algn="ctr">
              <a:buNone/>
              <a:defRPr/>
            </a:lvl3pPr>
            <a:lvl4pPr marL="1370460" indent="0" algn="ctr">
              <a:buNone/>
              <a:defRPr/>
            </a:lvl4pPr>
            <a:lvl5pPr marL="1827279" indent="0" algn="ctr">
              <a:buNone/>
              <a:defRPr/>
            </a:lvl5pPr>
            <a:lvl6pPr marL="2284098" indent="0" algn="ctr">
              <a:buNone/>
              <a:defRPr/>
            </a:lvl6pPr>
            <a:lvl7pPr marL="2740920" indent="0" algn="ctr">
              <a:buNone/>
              <a:defRPr/>
            </a:lvl7pPr>
            <a:lvl8pPr marL="3197738" indent="0" algn="ctr">
              <a:buNone/>
              <a:defRPr/>
            </a:lvl8pPr>
            <a:lvl9pPr marL="365455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CF47BE8-9522-4C50-9E54-35A3878AA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A68DA28-AB12-4476-8688-01090ABBD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39" indent="0">
              <a:buNone/>
              <a:defRPr sz="1600"/>
            </a:lvl3pPr>
            <a:lvl4pPr marL="1370460" indent="0">
              <a:buNone/>
              <a:defRPr sz="1400"/>
            </a:lvl4pPr>
            <a:lvl5pPr marL="1827279" indent="0">
              <a:buNone/>
              <a:defRPr sz="1400"/>
            </a:lvl5pPr>
            <a:lvl6pPr marL="2284098" indent="0">
              <a:buNone/>
              <a:defRPr sz="1400"/>
            </a:lvl6pPr>
            <a:lvl7pPr marL="2740920" indent="0">
              <a:buNone/>
              <a:defRPr sz="1400"/>
            </a:lvl7pPr>
            <a:lvl8pPr marL="3197738" indent="0">
              <a:buNone/>
              <a:defRPr sz="1400"/>
            </a:lvl8pPr>
            <a:lvl9pPr marL="365455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5B418DE-EEE3-49AF-8131-D15D51959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75D4420-9CBF-4E6C-87CD-19299D236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39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9" indent="0">
              <a:buNone/>
              <a:defRPr sz="1600" b="1"/>
            </a:lvl5pPr>
            <a:lvl6pPr marL="2284098" indent="0">
              <a:buNone/>
              <a:defRPr sz="1600" b="1"/>
            </a:lvl6pPr>
            <a:lvl7pPr marL="2740920" indent="0">
              <a:buNone/>
              <a:defRPr sz="1600" b="1"/>
            </a:lvl7pPr>
            <a:lvl8pPr marL="3197738" indent="0">
              <a:buNone/>
              <a:defRPr sz="1600" b="1"/>
            </a:lvl8pPr>
            <a:lvl9pPr marL="36545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39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9" indent="0">
              <a:buNone/>
              <a:defRPr sz="1600" b="1"/>
            </a:lvl5pPr>
            <a:lvl6pPr marL="2284098" indent="0">
              <a:buNone/>
              <a:defRPr sz="1600" b="1"/>
            </a:lvl6pPr>
            <a:lvl7pPr marL="2740920" indent="0">
              <a:buNone/>
              <a:defRPr sz="1600" b="1"/>
            </a:lvl7pPr>
            <a:lvl8pPr marL="3197738" indent="0">
              <a:buNone/>
              <a:defRPr sz="1600" b="1"/>
            </a:lvl8pPr>
            <a:lvl9pPr marL="36545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07D676B-8768-460C-A2E8-2F29BDA84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70613D1-F283-4FCF-9185-D0ADA28F0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6F2F281-121E-432A-AA63-AB3FFE677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39" indent="0">
              <a:buNone/>
              <a:defRPr sz="1000"/>
            </a:lvl3pPr>
            <a:lvl4pPr marL="1370460" indent="0">
              <a:buNone/>
              <a:defRPr sz="900"/>
            </a:lvl4pPr>
            <a:lvl5pPr marL="1827279" indent="0">
              <a:buNone/>
              <a:defRPr sz="900"/>
            </a:lvl5pPr>
            <a:lvl6pPr marL="2284098" indent="0">
              <a:buNone/>
              <a:defRPr sz="900"/>
            </a:lvl6pPr>
            <a:lvl7pPr marL="2740920" indent="0">
              <a:buNone/>
              <a:defRPr sz="900"/>
            </a:lvl7pPr>
            <a:lvl8pPr marL="3197738" indent="0">
              <a:buNone/>
              <a:defRPr sz="900"/>
            </a:lvl8pPr>
            <a:lvl9pPr marL="36545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EBA309B-138B-4004-B4D2-30EEAA79F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39" indent="0">
              <a:buNone/>
              <a:defRPr sz="2400"/>
            </a:lvl3pPr>
            <a:lvl4pPr marL="1370460" indent="0">
              <a:buNone/>
              <a:defRPr sz="2000"/>
            </a:lvl4pPr>
            <a:lvl5pPr marL="1827279" indent="0">
              <a:buNone/>
              <a:defRPr sz="2000"/>
            </a:lvl5pPr>
            <a:lvl6pPr marL="2284098" indent="0">
              <a:buNone/>
              <a:defRPr sz="2000"/>
            </a:lvl6pPr>
            <a:lvl7pPr marL="2740920" indent="0">
              <a:buNone/>
              <a:defRPr sz="2000"/>
            </a:lvl7pPr>
            <a:lvl8pPr marL="3197738" indent="0">
              <a:buNone/>
              <a:defRPr sz="2000"/>
            </a:lvl8pPr>
            <a:lvl9pPr marL="365455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39" indent="0">
              <a:buNone/>
              <a:defRPr sz="1000"/>
            </a:lvl3pPr>
            <a:lvl4pPr marL="1370460" indent="0">
              <a:buNone/>
              <a:defRPr sz="900"/>
            </a:lvl4pPr>
            <a:lvl5pPr marL="1827279" indent="0">
              <a:buNone/>
              <a:defRPr sz="900"/>
            </a:lvl5pPr>
            <a:lvl6pPr marL="2284098" indent="0">
              <a:buNone/>
              <a:defRPr sz="900"/>
            </a:lvl6pPr>
            <a:lvl7pPr marL="2740920" indent="0">
              <a:buNone/>
              <a:defRPr sz="900"/>
            </a:lvl7pPr>
            <a:lvl8pPr marL="3197738" indent="0">
              <a:buNone/>
              <a:defRPr sz="900"/>
            </a:lvl8pPr>
            <a:lvl9pPr marL="36545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38581C7-66B6-4B7A-AFAC-550CA1EDF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CDB8DB0-4879-44A9-9400-ABC4C9E23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1CFE-83D7-4ACD-9039-F9F12767D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6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6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44575B7-2117-49A4-8537-11722BB0F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297DB46-1C5C-4579-9711-2D605AA55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6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1F03B22-A216-4BE8-9833-F334EF87A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14F4C-AE87-46FC-8C66-C6335111A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BED6718-326B-4E1C-8918-07D10B66BAF6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436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436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02E310-37C2-497C-BC97-145E0AE7D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8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CA4B33-2C22-40C9-952E-5B1A5D57F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B99021-BD8F-4EFE-9EF3-3821F88F1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25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D9ADD-85F8-4E18-A0EC-DD2BBC874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16F356E-7748-4E1D-81E3-A55CD3E19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B352EB5-95E6-414A-BA53-AECBC5DCC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>
                <a:cs typeface="Arial" charset="0"/>
              </a:defRPr>
            </a:lvl1pPr>
          </a:lstStyle>
          <a:p>
            <a:pPr>
              <a:defRPr/>
            </a:pPr>
            <a:fld id="{804EDCDE-21BD-494D-8BAD-74C08007CF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9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00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5BC639F-2A0D-458B-A999-BB5F5E216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D21DD3A-52A6-462F-8D7B-C979801B1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5543CEE-4C03-4E28-A424-5F223B135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43FB7A-5FC6-4180-AD32-C4817633D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90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446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446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983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983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760037-86FA-4B83-9B03-214DB2C1C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0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110584-B893-418D-BFF4-F787F1730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D69B-D67C-4BCA-BD45-ED7FEE000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A78B7C1-CA8E-4A7D-8CAD-440885E1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AB2CC91-8FFF-4059-9D0C-1C126FBFE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51B8229-0F63-4C57-BB3D-916E952B9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F7E9E24-E981-454F-A3F9-6A49DF6BC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CB0CCFD-5D52-4BCD-8345-41CC3DEBF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A556872-F9D2-45E8-B6FD-716D954C1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86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6AC78E2-E4F8-4383-8FE1-20CC75E28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DD8394F-200C-4C0F-894C-EB5006FDE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BACAFDF-BAE0-4CA6-889B-7587E5377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B2FC28F-0CCD-4BCF-8330-A3DD5B3A2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9D75-2172-4432-A3BB-9BC4B2209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815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353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353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90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90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9436886-A5BC-4253-99A2-DEDA8CE1D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15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F22A387-F41E-4C48-8844-9F95B9BBB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94BB700-6F3E-4982-AB94-E0DA3EBF8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F66E35E-E12D-4D6C-9A89-0271BC7D2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B3397D4-6E50-496D-949D-3B85EF343A6E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68880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17A5122-5F27-4B8D-B008-F9D7EC16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F6C9445-97DF-4CA5-BE70-D43AB9126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4832FFD-D209-475D-8C28-B17BFB2F6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1F4C4B7-D363-43C0-A887-FF3FFE82D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0A0A-5C0F-435D-8F72-180852B1D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8C8E0AB-3CBB-4D60-AF0B-E1D51068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0F59379-2C39-4EA4-B70D-49AAD6A0A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8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8C420F9-A826-476B-866C-3C86753A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B979B45-824E-4F43-9334-404940EAD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105659A-984F-4EC5-A2A7-BD4F621A9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12B874F-E70D-47BB-BA0A-1CDB36816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80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338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338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75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75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947898F-170D-4FE5-985E-18315B3C1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0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8BE72C7-A2D1-4AB7-8AD5-AD26AC884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C18DDFF-6028-4177-9BE8-BF957450F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CA856F3-6296-4E5C-98E0-B18F261E6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6071-D224-405D-8A7B-4B3521F69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B5A93F3-74E9-4ACF-962B-A9E7DB0DC75A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68865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FA7DDC-47A4-4628-AD79-2B7D276F7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E894508-A273-4AA0-ACC2-25D3D972C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9BF4D7-3978-47EE-9D40-D81D5803B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CA28B64-8BE0-43D1-BA28-30A27352D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2292BCC-7EC4-4E3A-BCAE-BF52A4C30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84655FF-EA71-4E64-90A3-9822EA5D9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80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5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877EAEA-3A33-4C1D-B5EC-7FBED3981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B8BC79E-4FCA-4BCA-B0E6-FE2D2F7C6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481E4F-686F-4F1D-8F27-229E7E424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571D-C782-4828-ACD6-78829527A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6E23606-531E-4939-BF11-423F1382F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5E1D563-93EA-47FA-9FC9-705E92E0E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53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91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91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28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28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1F528D-9B65-464B-BBF9-087E9DA3A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53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66C43C4-05C4-4626-9341-87871F29E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217843A-E0B7-433A-98F2-2934E05C2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11DAAE-210F-4217-8CF0-C437127F6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EA83CFD-6269-4FDA-B511-74DB14132D5A}" type="slidenum">
              <a:rPr lang="ru-RU" b="1" smtClean="0">
                <a:solidFill>
                  <a:srgbClr val="003274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68818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8CD9E0B-2367-4A68-ABDF-CAF412B03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6B98338-D618-43BC-95A6-DBBAE0C27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540C-B35F-4932-AEB2-6B1D88C3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06A9530-7A2C-4C09-B7CF-64AE3E9F4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847931E-85F9-4B76-A6C7-33D96C216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EE99B15-5DEE-4A58-990B-5F1AD39A9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5DAC1C7-E853-4BEC-8769-FF2BB38D5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818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6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A429A10-2B66-4328-86F8-40B151648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78CC18D-FEAE-4815-9E02-AE9FD79DC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95FDD4F-E75A-4816-AA70-5769BE1EC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4CD5EC4-A19B-414A-A358-16FD620C2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69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307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307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44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44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047F7FA-E25A-4E55-9B6A-FADCED064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9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5EEED38-0973-40C1-99FB-F4F404CA0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092A-C611-4D70-B0D8-8630C3D89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7122F8A-2BF5-4951-AA28-E215DD402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BA35837-A239-47D9-8250-AC08589DB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6EF42CB-B754-4C60-8B49-BC8DE5C8591F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68834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7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7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74649FBD-24A4-4B67-A868-46221456D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D330BFB2-8656-4A2D-87D6-990FCD3BA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C4B39EAC-8F2E-46BE-BBDD-4802EF9DF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C1AB8AFC-30C3-4EE7-ADBA-753BEF007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6ACF64DE-3C04-4FDD-8A9E-AD2C87019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426DF95E-42B3-4C9B-874B-4CEBEDE7C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5B85-C5D1-4EFF-AB06-9E6B10C9B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72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7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9F3341AF-702D-4456-A2D1-5C7D9E57B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5BB3B661-3B59-480E-B180-CA627A097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A1B6113F-607F-4BA2-BC7A-24D741AC7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8781A1B6-D96F-41FF-A463-B84B41B51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677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15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15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752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752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3746B5FC-F4C2-43D5-9488-CC4B59353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77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37FFBE0E-4939-4803-9713-3246D8668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ADA8B9F2-2701-414E-8CE3-0FD486D68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42558574-B43D-47A9-A53A-1D559B492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39ACA-E71E-4B5D-857E-2D136F18E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5570B-BF9F-441C-BAE2-D8C408F55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9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7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655D0-FC7D-45D8-8BD9-882860516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07D14-9671-4813-8546-F9CB15F10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12FC-A48E-440E-9EE2-04C5513AC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69677-19DB-4024-AFED-65D136944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571DF-7E10-4731-BC4A-BEEBE7DD1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3048B-0E09-4559-BFB2-912EAFA7E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1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CF7A7-E703-4771-94B4-E486EC2F2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8B6FD-DD95-4E7F-9DD3-0621060A4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A0F0-EEC8-4DE7-9AAF-220907F54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2672-12B4-4D33-8F4D-892BA952D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172DB-4C96-4840-800C-AD4229E7D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FE4A-A658-4B2A-A757-EA2F0E43A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CC7-90C4-483C-B544-DF2E979A1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3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3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3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3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3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3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7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7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FE0AA4A-AEC3-4FCE-A29E-07F9502BA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78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43370" indent="0">
              <a:buNone/>
              <a:defRPr sz="1700"/>
            </a:lvl2pPr>
            <a:lvl3pPr marL="886728" indent="0">
              <a:buNone/>
              <a:defRPr sz="1600"/>
            </a:lvl3pPr>
            <a:lvl4pPr marL="1330097" indent="0">
              <a:buNone/>
              <a:defRPr sz="1400"/>
            </a:lvl4pPr>
            <a:lvl5pPr marL="1773462" indent="0">
              <a:buNone/>
              <a:defRPr sz="1400"/>
            </a:lvl5pPr>
            <a:lvl6pPr marL="2216827" indent="0">
              <a:buNone/>
              <a:defRPr sz="1400"/>
            </a:lvl6pPr>
            <a:lvl7pPr marL="2660192" indent="0">
              <a:buNone/>
              <a:defRPr sz="1400"/>
            </a:lvl7pPr>
            <a:lvl8pPr marL="3103557" indent="0">
              <a:buNone/>
              <a:defRPr sz="1400"/>
            </a:lvl8pPr>
            <a:lvl9pPr marL="354692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C5E17E-C8A5-4A9D-BDBC-28504D3DA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63" y="1125949"/>
            <a:ext cx="4135437" cy="514826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E5490CD-787E-4D9A-98C6-C54EF4EA5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3370" indent="0">
              <a:buNone/>
              <a:defRPr sz="1900" b="1"/>
            </a:lvl2pPr>
            <a:lvl3pPr marL="886728" indent="0">
              <a:buNone/>
              <a:defRPr sz="1700" b="1"/>
            </a:lvl3pPr>
            <a:lvl4pPr marL="1330097" indent="0">
              <a:buNone/>
              <a:defRPr sz="1600" b="1"/>
            </a:lvl4pPr>
            <a:lvl5pPr marL="1773462" indent="0">
              <a:buNone/>
              <a:defRPr sz="1600" b="1"/>
            </a:lvl5pPr>
            <a:lvl6pPr marL="2216827" indent="0">
              <a:buNone/>
              <a:defRPr sz="1600" b="1"/>
            </a:lvl6pPr>
            <a:lvl7pPr marL="2660192" indent="0">
              <a:buNone/>
              <a:defRPr sz="1600" b="1"/>
            </a:lvl7pPr>
            <a:lvl8pPr marL="3103557" indent="0">
              <a:buNone/>
              <a:defRPr sz="1600" b="1"/>
            </a:lvl8pPr>
            <a:lvl9pPr marL="35469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8"/>
            <a:ext cx="4040188" cy="395128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3370" indent="0">
              <a:buNone/>
              <a:defRPr sz="1900" b="1"/>
            </a:lvl2pPr>
            <a:lvl3pPr marL="886728" indent="0">
              <a:buNone/>
              <a:defRPr sz="1700" b="1"/>
            </a:lvl3pPr>
            <a:lvl4pPr marL="1330097" indent="0">
              <a:buNone/>
              <a:defRPr sz="1600" b="1"/>
            </a:lvl4pPr>
            <a:lvl5pPr marL="1773462" indent="0">
              <a:buNone/>
              <a:defRPr sz="1600" b="1"/>
            </a:lvl5pPr>
            <a:lvl6pPr marL="2216827" indent="0">
              <a:buNone/>
              <a:defRPr sz="1600" b="1"/>
            </a:lvl6pPr>
            <a:lvl7pPr marL="2660192" indent="0">
              <a:buNone/>
              <a:defRPr sz="1600" b="1"/>
            </a:lvl7pPr>
            <a:lvl8pPr marL="3103557" indent="0">
              <a:buNone/>
              <a:defRPr sz="1600" b="1"/>
            </a:lvl8pPr>
            <a:lvl9pPr marL="35469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88"/>
            <a:ext cx="4041775" cy="395128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F213A1-773B-4E87-BDAE-EDE8A4F01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4DF8A2-C254-4B5D-8745-78C437345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905C42-4DA3-48CE-8155-C2EAC460E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739"/>
            <a:ext cx="3008313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3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9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3370" indent="0">
              <a:buNone/>
              <a:defRPr sz="1200"/>
            </a:lvl2pPr>
            <a:lvl3pPr marL="886728" indent="0">
              <a:buNone/>
              <a:defRPr sz="1000"/>
            </a:lvl3pPr>
            <a:lvl4pPr marL="1330097" indent="0">
              <a:buNone/>
              <a:defRPr sz="900"/>
            </a:lvl4pPr>
            <a:lvl5pPr marL="1773462" indent="0">
              <a:buNone/>
              <a:defRPr sz="900"/>
            </a:lvl5pPr>
            <a:lvl6pPr marL="2216827" indent="0">
              <a:buNone/>
              <a:defRPr sz="900"/>
            </a:lvl6pPr>
            <a:lvl7pPr marL="2660192" indent="0">
              <a:buNone/>
              <a:defRPr sz="900"/>
            </a:lvl7pPr>
            <a:lvl8pPr marL="3103557" indent="0">
              <a:buNone/>
              <a:defRPr sz="900"/>
            </a:lvl8pPr>
            <a:lvl9pPr marL="35469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28A5B3-4ADE-484F-A551-5DFA222F2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3370" indent="0">
              <a:buNone/>
              <a:defRPr sz="2700"/>
            </a:lvl2pPr>
            <a:lvl3pPr marL="886728" indent="0">
              <a:buNone/>
              <a:defRPr sz="2300"/>
            </a:lvl3pPr>
            <a:lvl4pPr marL="1330097" indent="0">
              <a:buNone/>
              <a:defRPr sz="1900"/>
            </a:lvl4pPr>
            <a:lvl5pPr marL="1773462" indent="0">
              <a:buNone/>
              <a:defRPr sz="1900"/>
            </a:lvl5pPr>
            <a:lvl6pPr marL="2216827" indent="0">
              <a:buNone/>
              <a:defRPr sz="1900"/>
            </a:lvl6pPr>
            <a:lvl7pPr marL="2660192" indent="0">
              <a:buNone/>
              <a:defRPr sz="1900"/>
            </a:lvl7pPr>
            <a:lvl8pPr marL="3103557" indent="0">
              <a:buNone/>
              <a:defRPr sz="1900"/>
            </a:lvl8pPr>
            <a:lvl9pPr marL="3546924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3370" indent="0">
              <a:buNone/>
              <a:defRPr sz="1200"/>
            </a:lvl2pPr>
            <a:lvl3pPr marL="886728" indent="0">
              <a:buNone/>
              <a:defRPr sz="1000"/>
            </a:lvl3pPr>
            <a:lvl4pPr marL="1330097" indent="0">
              <a:buNone/>
              <a:defRPr sz="900"/>
            </a:lvl4pPr>
            <a:lvl5pPr marL="1773462" indent="0">
              <a:buNone/>
              <a:defRPr sz="900"/>
            </a:lvl5pPr>
            <a:lvl6pPr marL="2216827" indent="0">
              <a:buNone/>
              <a:defRPr sz="900"/>
            </a:lvl6pPr>
            <a:lvl7pPr marL="2660192" indent="0">
              <a:buNone/>
              <a:defRPr sz="900"/>
            </a:lvl7pPr>
            <a:lvl8pPr marL="3103557" indent="0">
              <a:buNone/>
              <a:defRPr sz="900"/>
            </a:lvl8pPr>
            <a:lvl9pPr marL="35469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F7224F6-FF69-4812-BEE4-C4AB8F07E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A97F-0526-404F-BEF5-2CE963A7C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293F30-D11E-4AE4-9367-23BFE3A43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96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12D8FAA-CFCA-4C1A-B25F-9D3D6D60D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689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63" y="1126229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29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63" y="3775753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753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7CD5E09-2396-4431-988D-0001F6EF9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89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46681A0-BDC8-49C2-A237-7E3F2D05D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8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1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43370" indent="0" algn="ctr">
              <a:buNone/>
              <a:defRPr/>
            </a:lvl2pPr>
            <a:lvl3pPr marL="886728" indent="0" algn="ctr">
              <a:buNone/>
              <a:defRPr/>
            </a:lvl3pPr>
            <a:lvl4pPr marL="1330097" indent="0" algn="ctr">
              <a:buNone/>
              <a:defRPr/>
            </a:lvl4pPr>
            <a:lvl5pPr marL="1773462" indent="0" algn="ctr">
              <a:buNone/>
              <a:defRPr/>
            </a:lvl5pPr>
            <a:lvl6pPr marL="2216827" indent="0" algn="ctr">
              <a:buNone/>
              <a:defRPr/>
            </a:lvl6pPr>
            <a:lvl7pPr marL="2660192" indent="0" algn="ctr">
              <a:buNone/>
              <a:defRPr/>
            </a:lvl7pPr>
            <a:lvl8pPr marL="3103557" indent="0" algn="ctr">
              <a:buNone/>
              <a:defRPr/>
            </a:lvl8pPr>
            <a:lvl9pPr marL="354692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DF24FA-38DE-4E8F-AAAD-0ECFB723F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6CAE6DA-5E21-4182-8B3D-1B91A06CA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lIns="88676" tIns="44339" rIns="88676" bIns="443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315B169-5AA6-4B8F-8650-F62FE07DE89D}" type="slidenum">
              <a:rPr lang="ru-RU" b="1" smtClean="0">
                <a:solidFill>
                  <a:srgbClr val="003274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75775"/>
            <a:ext cx="7358114" cy="292388"/>
          </a:xfrm>
        </p:spPr>
        <p:txBody>
          <a:bodyPr>
            <a:spAutoFit/>
          </a:bodyPr>
          <a:lstStyle>
            <a:lvl1pPr algn="l">
              <a:defRPr sz="19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  <a:cs typeface="Arial" pitchFamily="34" charset="0"/>
              </a:rPr>
              <a:t>www.rosatom.ru</a:t>
            </a:r>
            <a:endParaRPr lang="ru-RU" b="1" smtClean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7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7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0AC5D3B5-2E99-4E8C-8417-D163E0478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20E11D98-ECD4-41C4-AC70-85A825BA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F739-1DDB-4F11-8458-3B37E226D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69AE7400-3261-468F-A083-A8239BA08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8C27361A-4B98-42EC-90D8-AE366683E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FD0F91D1-73D8-4A43-B13A-6840CEDC8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EABF0D9E-FF81-48A6-BFF3-D3A2394D2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74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4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9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0B1F30E9-C7A8-45A7-8BBA-C068750ED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AC1E0117-13F8-4CDB-B919-772EB78EE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130CCE90-F538-4BDB-9778-1D07AF7E5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0B1BCDDE-13B9-4818-BC11-02E77CAF3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69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36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36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773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773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DA2657DA-C40D-458E-BFF6-D62ECAC0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B82C42AC-762F-4C96-A15F-D46601517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30750" y="112640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30750" y="3463925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A800-F8CB-4F4F-83C4-62F52761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53C8EC11-6AFA-4993-81C7-7548B198A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238AA76C-84AD-4D89-9460-767259FA9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Arial" pitchFamily="34" charset="0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7F0B2-9B60-411A-81A0-85ADF487E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9902E-C63A-418B-AD50-32FC6C399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25A32-9508-4D5D-B78F-C8099E164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FB0DB-2C4A-407F-A882-08BAFC81E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E538-E731-4385-A8DE-058CD3BA7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531774D-A72B-40F5-9C88-AC93C3C142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9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6E82-92E8-4091-B0BC-EB410C0D9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3ECB-5D58-4055-BB63-C5F180200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0B7D6-51AE-447E-96D6-22CCDC168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0B6F-53C2-4285-9B22-635ED3CC4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EF4A3-49E8-4195-898C-860A85356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69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36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36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773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773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20CE-901B-42FA-BF1D-FA7E3ACEB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D14F-F2BA-4470-9EEF-C7AEBF74A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34614-A015-40E6-80CA-4B043320F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D04C4-BBC8-4FC2-A8C8-20774DE47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8C831-132D-49D5-8ACF-17E8AF366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A99D1-926A-4BF8-A1B7-0E3C6097D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011C-CE70-41B4-9F92-C1BB18216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0DF2449-0BEC-4D64-9E27-21567C7F9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CF48-6A0A-4548-9511-765908008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88E31-7174-447C-8CF4-F586350A2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B23B-4D8E-4E5C-90D6-935799790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0C63-810F-443A-854C-C8599113F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94F6-B945-41C5-877C-BE0D74D53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A26B-3439-4598-B69C-0A5930C4D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D626-5A2A-4864-8EE5-9A8DD6C85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F2D1-0FCF-4F39-A202-F6E1CCB1D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09070-BC2C-46AA-9683-54B3FE217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A7E5-AA1B-4241-84E1-69F445EFD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D47A94B-3F33-44DB-8379-CB08AF8EDD79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D1F5-7DB7-47B6-85E1-43701EAFE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8A146-7A2F-4F7B-9686-5E75CAAAD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7FE53-CDF7-4E6B-85F6-7142CBB66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FD10-AE04-407E-88E5-7965B5FE0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FE88A-5531-4470-9DB3-E6DB8265D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1A3C-3A91-446E-AFE5-816128433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334C-6B9C-4ADE-9409-AC96F4435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0AC2-2BCB-40FD-90A7-E22AE025A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4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9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179C2-5FF6-417B-B9D9-B9D813B32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45DF0-B997-49A2-BF92-690C89488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D0C9-7B86-42CC-91B7-E526CD236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1127-3623-4535-A8B4-BC9243E7C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F65FC-0C22-43AA-96AE-03BA3AE2A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30750" y="1126329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30750" y="3463925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F8107-D700-4515-A13B-F4EDEA7CF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9AEF7E5-9E18-4D9A-B3FA-63A3DFBEA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79D880F-93BB-4EE1-A12C-CFBB99A7D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4DA83EE-44A1-4CE7-B89F-9BA6FBBC2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26619FF-73FA-4D37-88BA-FD46A5B65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794986-45EF-4739-A53A-BDBC151D7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>
                <a:cs typeface="Arial" pitchFamily="34" charset="0"/>
              </a:defRPr>
            </a:lvl1pPr>
          </a:lstStyle>
          <a:p>
            <a:pPr>
              <a:defRPr/>
            </a:pPr>
            <a:fld id="{BDA83356-530C-40D5-8468-A322FB6F8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1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6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AEAA334-AF7E-4067-9A2D-3C42A06AE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9EB9-D1E4-44FE-AE2C-18B8BF3F8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C4E52F7-BAC2-4915-AF54-181FF05C4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7B416CC-C587-43E6-B017-1CB476949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9D25BAA-C69F-4746-B153-87B69C6A2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669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07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07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744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744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5ACA08-40D3-43CB-8040-560397751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69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75132B2-A4FB-4CD0-BD50-C8ACCF230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2D385-5414-411E-8A3E-691DF787E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4058-864A-4842-9E31-74136434B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BE1C-5022-4A0F-A1DF-49D2215AE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39FFD-2D88-43AE-96D9-6D9C26B8C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B476-D3BD-47A7-9FE1-3ADDA7264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8B44E-1ABE-42C1-A868-4B6127C42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EEB6B-980F-4FC6-A868-A7D468E0F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F5AF-25D1-4871-829D-83A2EC9F3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467BC-65A9-4055-8411-95E66FAE2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3D1B-F9D6-43FA-BE72-E0E2FA616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D1E3-7F4A-4C78-8B6D-1C3DF5A29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772DA-75B0-41B5-978F-B210CFB74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8A8B-5355-4FE9-8FDE-A59A2854F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0C7E1-1451-4FE1-B4B8-64C21A91C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3350AFA-6BEB-4924-B06C-B7F8EA2BCB11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F8A8B-72A9-4982-B55A-EE5B19E12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C3C6-6B22-4CB2-9E98-249AB25ED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EF5FD-4D6C-459D-8A5F-60130CBBD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FE9F-F200-43EE-9A88-A5A46C64F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B932C-9C0C-494F-B108-B86235BA4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6B72-7A76-4A5E-91FC-3CA028B1A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9DE9A-E7C6-4507-B986-B1872B631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5B155-15A4-4752-A082-7277EF139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411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16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EF131-24CD-4C9B-ABA2-7E7C58545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765FB-D656-46C9-AF5E-83988D05C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2411A-B7CD-472D-AAF6-9E3C2A7E8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0895-BBA8-4436-811E-F553F309C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9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6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F27F-09F9-484B-84F9-45F8EBD09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3419-4924-48AC-B2BC-EA81FBCD4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E1120-05E3-4C11-BB93-C5843792B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0F6B932-377A-46E0-BF5E-F0369A89F1D2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019C283-5BF0-4C0F-85BF-EF10EA2F2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343504C-1949-47E4-A33C-F4F26CDD9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830505-5299-4CB1-856A-D044C24E3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371C54D-E64E-49B3-8879-8EFC35E11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3A4FCC-FEC2-4D82-9D76-A2A5D5951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AF704B-AABD-4A6B-966A-C2087F55E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8F62AFF-59DB-4495-832A-5A531369C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8B71-91B8-4B3D-95C9-7AE15C333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9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01BCED1-EB07-4683-AEF4-648B8D1ED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4E2C0A6-21BA-4303-BDDC-589F07F56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A374507-4E8C-4D15-9F8C-821E2F6DA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3702C55-3AB7-431A-A8EC-AC9E19DAF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7D8D19-49F9-4443-99B5-A97F00408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D71B60B-4A5F-4C08-BC0F-6DB1BBD15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2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594AED-1B82-4FBE-A949-2999D1436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68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65597" indent="0">
              <a:buNone/>
              <a:defRPr sz="1800"/>
            </a:lvl2pPr>
            <a:lvl3pPr marL="931194" indent="0">
              <a:buNone/>
              <a:defRPr sz="1600"/>
            </a:lvl3pPr>
            <a:lvl4pPr marL="1396792" indent="0">
              <a:buNone/>
              <a:defRPr sz="1400"/>
            </a:lvl4pPr>
            <a:lvl5pPr marL="1862389" indent="0">
              <a:buNone/>
              <a:defRPr sz="1400"/>
            </a:lvl5pPr>
            <a:lvl6pPr marL="2327986" indent="0">
              <a:buNone/>
              <a:defRPr sz="1400"/>
            </a:lvl6pPr>
            <a:lvl7pPr marL="2793583" indent="0">
              <a:buNone/>
              <a:defRPr sz="1400"/>
            </a:lvl7pPr>
            <a:lvl8pPr marL="3259180" indent="0">
              <a:buNone/>
              <a:defRPr sz="1400"/>
            </a:lvl8pPr>
            <a:lvl9pPr marL="3724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551AC0-B30A-4FED-A0D2-912B506CB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46"/>
            <a:ext cx="4135437" cy="51482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46"/>
            <a:ext cx="4137025" cy="51482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B0A35DD-28FF-460F-9FAC-D97EA55B7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139EF-BC25-4C44-B337-FE54EA1F6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597" indent="0">
              <a:buNone/>
              <a:defRPr sz="2000" b="1"/>
            </a:lvl2pPr>
            <a:lvl3pPr marL="931194" indent="0">
              <a:buNone/>
              <a:defRPr sz="1800" b="1"/>
            </a:lvl3pPr>
            <a:lvl4pPr marL="1396792" indent="0">
              <a:buNone/>
              <a:defRPr sz="1600" b="1"/>
            </a:lvl4pPr>
            <a:lvl5pPr marL="1862389" indent="0">
              <a:buNone/>
              <a:defRPr sz="1600" b="1"/>
            </a:lvl5pPr>
            <a:lvl6pPr marL="2327986" indent="0">
              <a:buNone/>
              <a:defRPr sz="1600" b="1"/>
            </a:lvl6pPr>
            <a:lvl7pPr marL="2793583" indent="0">
              <a:buNone/>
              <a:defRPr sz="1600" b="1"/>
            </a:lvl7pPr>
            <a:lvl8pPr marL="3259180" indent="0">
              <a:buNone/>
              <a:defRPr sz="1600" b="1"/>
            </a:lvl8pPr>
            <a:lvl9pPr marL="3724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597" indent="0">
              <a:buNone/>
              <a:defRPr sz="2000" b="1"/>
            </a:lvl2pPr>
            <a:lvl3pPr marL="931194" indent="0">
              <a:buNone/>
              <a:defRPr sz="1800" b="1"/>
            </a:lvl3pPr>
            <a:lvl4pPr marL="1396792" indent="0">
              <a:buNone/>
              <a:defRPr sz="1600" b="1"/>
            </a:lvl4pPr>
            <a:lvl5pPr marL="1862389" indent="0">
              <a:buNone/>
              <a:defRPr sz="1600" b="1"/>
            </a:lvl5pPr>
            <a:lvl6pPr marL="2327986" indent="0">
              <a:buNone/>
              <a:defRPr sz="1600" b="1"/>
            </a:lvl6pPr>
            <a:lvl7pPr marL="2793583" indent="0">
              <a:buNone/>
              <a:defRPr sz="1600" b="1"/>
            </a:lvl7pPr>
            <a:lvl8pPr marL="3259180" indent="0">
              <a:buNone/>
              <a:defRPr sz="1600" b="1"/>
            </a:lvl8pPr>
            <a:lvl9pPr marL="3724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6C5A0A4-431E-463D-BCE9-89D5A32F2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B411D5-0F6D-4984-8724-F8D9B7588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5A263D9-E69A-47D2-956E-8B5171AEE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71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718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6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5597" indent="0">
              <a:buNone/>
              <a:defRPr sz="1200"/>
            </a:lvl2pPr>
            <a:lvl3pPr marL="931194" indent="0">
              <a:buNone/>
              <a:defRPr sz="1000"/>
            </a:lvl3pPr>
            <a:lvl4pPr marL="1396792" indent="0">
              <a:buNone/>
              <a:defRPr sz="900"/>
            </a:lvl4pPr>
            <a:lvl5pPr marL="1862389" indent="0">
              <a:buNone/>
              <a:defRPr sz="900"/>
            </a:lvl5pPr>
            <a:lvl6pPr marL="2327986" indent="0">
              <a:buNone/>
              <a:defRPr sz="900"/>
            </a:lvl6pPr>
            <a:lvl7pPr marL="2793583" indent="0">
              <a:buNone/>
              <a:defRPr sz="900"/>
            </a:lvl7pPr>
            <a:lvl8pPr marL="3259180" indent="0">
              <a:buNone/>
              <a:defRPr sz="900"/>
            </a:lvl8pPr>
            <a:lvl9pPr marL="3724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B354F5-8778-4C47-9C5D-49ADFCDF4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65597" indent="0">
              <a:buNone/>
              <a:defRPr sz="2900"/>
            </a:lvl2pPr>
            <a:lvl3pPr marL="931194" indent="0">
              <a:buNone/>
              <a:defRPr sz="2400"/>
            </a:lvl3pPr>
            <a:lvl4pPr marL="1396792" indent="0">
              <a:buNone/>
              <a:defRPr sz="2000"/>
            </a:lvl4pPr>
            <a:lvl5pPr marL="1862389" indent="0">
              <a:buNone/>
              <a:defRPr sz="2000"/>
            </a:lvl5pPr>
            <a:lvl6pPr marL="2327986" indent="0">
              <a:buNone/>
              <a:defRPr sz="2000"/>
            </a:lvl6pPr>
            <a:lvl7pPr marL="2793583" indent="0">
              <a:buNone/>
              <a:defRPr sz="2000"/>
            </a:lvl7pPr>
            <a:lvl8pPr marL="3259180" indent="0">
              <a:buNone/>
              <a:defRPr sz="2000"/>
            </a:lvl8pPr>
            <a:lvl9pPr marL="3724777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65597" indent="0">
              <a:buNone/>
              <a:defRPr sz="1200"/>
            </a:lvl2pPr>
            <a:lvl3pPr marL="931194" indent="0">
              <a:buNone/>
              <a:defRPr sz="1000"/>
            </a:lvl3pPr>
            <a:lvl4pPr marL="1396792" indent="0">
              <a:buNone/>
              <a:defRPr sz="900"/>
            </a:lvl4pPr>
            <a:lvl5pPr marL="1862389" indent="0">
              <a:buNone/>
              <a:defRPr sz="900"/>
            </a:lvl5pPr>
            <a:lvl6pPr marL="2327986" indent="0">
              <a:buNone/>
              <a:defRPr sz="900"/>
            </a:lvl6pPr>
            <a:lvl7pPr marL="2793583" indent="0">
              <a:buNone/>
              <a:defRPr sz="900"/>
            </a:lvl7pPr>
            <a:lvl8pPr marL="3259180" indent="0">
              <a:buNone/>
              <a:defRPr sz="900"/>
            </a:lvl8pPr>
            <a:lvl9pPr marL="3724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2D11CD1-8694-44F7-B4BA-8AF56E452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0F8CFCD-DA52-46C3-803D-48129AC00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903F622-80C8-4BFE-A398-7C6359161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66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06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06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743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743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84AB7AD-D04C-4A38-99F2-24692BD98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6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46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1DEF8D8-F464-4120-BD3B-2B628C9BF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1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65597" indent="0" algn="ctr">
              <a:buNone/>
              <a:defRPr/>
            </a:lvl2pPr>
            <a:lvl3pPr marL="931194" indent="0" algn="ctr">
              <a:buNone/>
              <a:defRPr/>
            </a:lvl3pPr>
            <a:lvl4pPr marL="1396792" indent="0" algn="ctr">
              <a:buNone/>
              <a:defRPr/>
            </a:lvl4pPr>
            <a:lvl5pPr marL="1862389" indent="0" algn="ctr">
              <a:buNone/>
              <a:defRPr/>
            </a:lvl5pPr>
            <a:lvl6pPr marL="2327986" indent="0" algn="ctr">
              <a:buNone/>
              <a:defRPr/>
            </a:lvl6pPr>
            <a:lvl7pPr marL="2793583" indent="0" algn="ctr">
              <a:buNone/>
              <a:defRPr/>
            </a:lvl7pPr>
            <a:lvl8pPr marL="3259180" indent="0" algn="ctr">
              <a:buNone/>
              <a:defRPr/>
            </a:lvl8pPr>
            <a:lvl9pPr marL="37247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6AFF276-BC11-4D3D-9C83-F2F5A11E4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7A5DA-C628-4D4E-973E-07B72BF55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CB5F6A7-3A7D-423F-9979-AED45CBAD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AA5F33-9467-471F-AD11-66912AAAB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44359D3-BAAE-44DD-9278-4DD796A60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791FB6-7E64-4FBE-B8D7-430817E0F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C4C1694-D0EA-4FBE-BB62-BBCC43E9C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96CA53-434E-48B3-ABFC-984B55FC4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4073BE-FE29-4545-BF00-1AC570EE4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A6BD87-FF54-4882-9A28-782E27788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9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B60CAC-8D8F-44D8-B2F9-E75A8BF42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80E2F6-864F-4935-93C2-CB3BF6BCD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5D5E1F-08FF-43A0-90D9-ACB08F1F5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30750" y="1126402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30750" y="3463925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15730-CFE9-4168-A326-D11738B03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AB7A620-BA8F-4146-9BEE-C49222FDB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11437E0-DD1F-407C-83B2-C73AB9A1B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4BE19C-7D4A-401C-BAB5-2521DE13C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D384FD-606F-4B7C-888D-3CB757337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4B45-4F30-403E-8125-3995052F0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306A1-5444-4676-9988-16ACB65EF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0482-261C-46F3-B249-EC073D166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E9BC-E501-4B64-B7A5-5D9496030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43A3-DB7E-4BF2-B51B-E3F6DB160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2BA3-21A7-4FD6-88D6-59ED410D7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FBD8-BA78-490C-8195-3AB22CA46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411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16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E4A-5391-4E24-B7D3-8BD11ED52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A11D6-A348-4CCD-A9FA-1F4E46D8F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E36D-6C32-4A33-BC82-6A1508745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2A6B-4354-4AA5-8019-0485C0FE9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690F-53B4-42FE-8AB7-21FAF30F3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AEAD-2CC2-4ACB-938D-D536ACCC8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72C5437-CE3A-4C96-947E-4E460E7540CE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A8508-7F89-461D-ACB1-778ED3D3A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2E62E-A9BC-411F-A8C4-449CFA718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FC6D7-5976-4756-A7B7-EA651D3C9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7875-A1C2-40EB-9B28-3A2611514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FDCE-B4BC-4DE8-9BDA-AE7471E7E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2748-C37F-43CE-8E34-AC98C923F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17D3A-DC1D-4A6D-9F81-B7641D788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8849-4097-4B43-A808-F53F8F2ED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6D67-80ED-4EEB-ADC2-462EE2D66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1CF4-88B7-4650-96FC-9456B2B24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A22F-8D3D-494C-8F12-BCB3BCE29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A1D96-56DF-4B4A-A86D-237E45263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FFCE-5EDE-49F6-8139-0321FC106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6654-B0C0-4EC6-870D-E8B0C23A6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BD8B7-DCA1-4246-81E8-0A8617409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3295B75-EEC1-4A56-AE03-997F825A41FE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D369-3D24-44F6-A45A-C62D1986F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D811-2147-4075-A366-B7DE525DC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0F00-4CEF-4572-B8FA-3C3A0F475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17618-F1BF-458C-9A2C-C7F2FABAE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DFCCE-0C76-4797-BE4A-21A5A76E2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DE8D-5F55-4DE9-9254-6F6ABD64B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8D08-7E15-4808-9136-B77C59BF4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8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377D1-D7F3-40F7-B758-90696E677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A570-6B09-4EA6-9EB9-470FC8E2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6578-30EF-45CB-B5DF-980B11540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9509-774E-4ADE-BD3C-93F2F49AE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9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9FF55-40D7-4B36-9B5A-FF2535B77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61E62-9EEB-4356-B31D-C9532E0A9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B2BA-DE35-425F-9F46-1BDB3E504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5A9D-43D7-4E17-8014-657D1486A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4AC4F-E530-4B59-A360-A15B0E86E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5FB5-87B5-487C-B451-61A0E1FD4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EF58-129A-4887-AF67-CE68D78D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6F475-8EDF-4092-99A7-21ADDDB43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1BA78-B11A-4FBB-9900-21D2ED57C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49C56-1225-4B7E-B56B-B911917F3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97C9-3E5F-432C-826A-60BFD52FD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287F-25FC-451D-A719-D38D5C3E9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DE20-2EB6-4935-87AC-A13E97E3E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E7F-2CC5-422C-816D-C3D73894B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937A1-C5ED-4A8B-A50B-7856C892A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6671-C9D9-4733-B5B6-B4FE6B7E1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1C16D-5D29-425E-B0CF-C4CD6D3F7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51259-7279-4023-8FAC-4B2AE9272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C76F-62A3-43CA-B1DA-606C255DD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3987-02B1-4989-857A-FBB46AA45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F25A-11B6-49D8-AF9C-74420BB47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FB0A-3784-4B52-AD7A-435E2FBD2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239B-264B-4282-872B-42E010A92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1890C-F674-4583-8B9F-87A63B21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B8598-6FA7-4EB2-8534-3A330E793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9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8CE77-37FA-4B3A-83D5-F89D2E8B5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F970-6831-49B1-9D78-CD061DF97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46C7-ACC1-4C30-9C6C-3134E937E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47D8-AEF0-46CE-A542-1DEF9819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A343-865D-4AD3-951F-117200DDB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888E5CA-4450-404C-837F-52BAAB73BA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B1727-51EF-4F20-A058-59382D45B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8BB276-8ADE-4C80-90C3-DB4B02273B58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A021-F031-4CC7-9AA1-F15B023D0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CDB5-D913-40AF-AA73-A94388B66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C6B0-7737-4CF2-A841-2AB429D67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93D6-F5EF-407C-9A47-2F858BC59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AFDD-CE36-4600-B125-B242A3379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5F7A-686F-4AD1-BA13-2E7648927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8442A-455B-482C-BE41-3FDA3746C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411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16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1DBC-E926-4305-AF20-256825CEB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4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725D-459E-4A36-ABCF-CDC0317A6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B2C9-593E-44F5-A6DC-91037FB30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E863-6291-4578-B7E6-3CE5ED0BF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970FC-DB84-4AF2-B5A3-01B3D0564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BBE4-E2CF-47DA-AD97-32A681AA9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0058-33CD-4996-BD5A-BA7007EC7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7855A39-AAFB-49D0-90F0-6021E3B5EF47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5AB1D17-27DD-4D4A-8ABE-EBA8A3A62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C428823-0D73-4DAA-B36D-7CA69F9AD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8160BF-BE50-431D-9F6C-34B91FEF8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878A-7855-4CB8-B666-460587FAF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8FBF85-4A8D-470D-9F40-7A1322670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5F89BF-EFB4-4AF8-8D39-2D34649E0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C0053D0-7EE0-4DE2-97AC-C9BD97DA5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72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2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7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7BA016-B516-449D-B618-D9B262A43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B43B52C-6CDA-4021-9C63-187C9E6CA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CE6299-D8D1-4D26-A97F-D9E9D937A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8B43EE2-83E5-4431-B0BC-1A9E1370D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674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12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12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749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749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E9B6187-3223-4D8F-9BBB-D4181EC9A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74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C0BBAC-65A5-4C18-B76F-0EB5C9D35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C2407E-592B-4F13-A829-BEB1B48D8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3D5CA4-DF08-477B-9CFD-EB225A3EE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13A1-1B84-4162-8D2D-9873EF7EA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B3AA5B-0AD1-42D0-A3B9-5991F3662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79887BA-F7CF-4CD8-BEDD-29337B122B95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76641"/>
            <a:ext cx="7358114" cy="492443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Arial" pitchFamily="34" charset="0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2FCDD-5ED9-4D69-BD83-98EF0A07A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5E06-CF3C-43FE-B350-F30D01ECA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2522-50CB-4DAB-AB8E-B173C648E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6D4B-0B10-4F94-8CF6-939ABCBCD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63C3-4FA3-4A59-9143-A4D61A665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F0950D0-001D-4171-9B54-EA4B0A2EA6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5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B962-BF3A-4EEB-A73E-338AE5B18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9A8A-F732-4FF6-8E57-CFBBE63A2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DADEA-3696-4467-B633-6A8457540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8CBC-294D-4A93-BBAA-DC7AD848E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0EC7-A2DF-405E-ADC3-D5DB0D415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656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194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194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731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731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C4952-453F-4AA7-996A-5D43461A4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56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39043-48B0-435F-8847-95A8F82D2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45C4E-2A5B-4A48-98BC-F2EA9B0FF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F7C859E3-DBFC-4B25-AA26-8F925380A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E0A76FB6-8216-4A00-89A5-DCDC32C7E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65D47874-BE1A-4EC3-91A0-F848B4895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5C15B81B-2C83-47C5-820F-E79CF8133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286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286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823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823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4CC7-5C2E-4FA5-9B15-62010CE8B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EDE33495-0213-46B3-9860-B645BC84F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3CB92ED0-B464-4EC6-9A96-C5DA6DC9F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735903BF-0685-4C56-85B2-58C6DC90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8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1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4BCA45AF-9705-47C3-B74A-19F5DD13E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76EF2FC6-B52B-4A42-97EC-495340394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CFAB02F3-7DAB-44AB-8C74-3B2D22F34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9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2041615C-2B22-4661-B904-96A16510F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35706388-2E18-4837-A7AF-0848BD3DF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95000"/>
              </a:lnSpc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>
              <a:defRPr/>
            </a:pPr>
            <a:fld id="{FED30D7F-2577-49B7-972A-C6C3066CA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706E0DD-DA8C-4890-8417-99E5FED56E61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48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7EF7-B1BE-4BB8-8F73-8109E0E47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  <a:cs typeface="Arial" pitchFamily="34" charset="0"/>
              </a:rPr>
              <a:t>www.rosatom.ru</a:t>
            </a:r>
            <a:endParaRPr lang="ru-RU" b="1" smtClean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7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7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6875F464-44FF-43D5-8CC3-8C8FCF108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A96069E9-8A4A-46AF-ACF0-CE828395D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9AE06C2B-53FC-4C67-AF5C-8A1B50F78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280B8EF3-19FB-4018-83DD-A06616997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78817997-BB1C-4131-9BB9-711F58DEA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DC346EE3-EA65-4BB3-9089-D2F544C3F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69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26322462-52C6-435B-8DB1-249F6F5AF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5E7C3BE7-7986-47A8-A0E9-D917E4AC0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AEFB3D22-4C1B-4D2E-9C20-2DA8F46B3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BD535-A834-45EC-9CB4-FB43452A3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04F668BC-4F2E-4D79-B67F-4D19E0CE2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65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188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188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725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725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3FE92E25-C25D-4E69-BE23-F23FBD455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5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3BBB29F8-2CA8-4D09-976B-FB766096B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88E0898C-A59F-446F-BE0F-8381ED44B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fld id="{C57780FD-5E53-4BB8-8D8D-BAE0339C1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Arial" pitchFamily="34" charset="0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0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0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E7150-781E-49CD-9912-5D59ABCF6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B5798-4B32-46FB-930E-34CCC4FD1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893A-2D39-40E4-A220-512CB2EF9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DCE06-0153-4B1D-AE0B-16BBA3E2E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811FB-2BAA-4590-A231-349A4CFC7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03C07-9F01-4D6F-9EFC-715236407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A9484D8-5D13-44C2-8B3A-B23B5DB237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874C-4666-4452-BA97-C37083C3D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D9FF6-3AFD-4ED8-81CF-E230974EF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6E368-62CA-489B-ACB7-868CB3975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7115E-E4AD-4930-874B-9242B1474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65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188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188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725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725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C6B9A-7B88-4B65-92A8-FAB28D10D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5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176C-AD90-45F6-8CA8-228173C11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1524-C2A8-4CCF-AB59-AD7427046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3C14-642A-4B74-A780-33EC1D434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B83C5-9B11-4C1E-A8C8-4EB8D7072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75D3-1D48-4D71-BD8A-5623094A1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D0B9D-AD70-48A6-967A-5C46C523E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30761-F0A1-4367-B8F3-54F992632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21BC6-9A60-4FB0-926A-5860713AA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485F8-59AF-488A-9ECC-07CFA6D65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E68D3-61B9-4902-96A2-E56C0AD87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1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6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8CC1-D882-4FBB-AB83-867AAB26F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F5DD-C999-4536-805C-0A54B4608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F002-2F7A-4824-9E7A-8C866F556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8398-4784-4FD6-ACC6-12A7C8FF1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836F-40C5-4B9E-AA9F-DD0BD44EE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CB4C-9AEC-4566-BD10-97A8A5BEA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5378-93AF-4F27-91B6-FDBD9838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DEA615B-4993-434E-BD5C-9DB811EA23E3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6C0A-486C-420A-9CE5-2BCE45D3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2BFDF-6656-40BF-AC11-AA0143D50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40F0-3634-4248-AEBF-782DB353D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9199-3597-4FD7-BF09-58CF9FFBC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C94C8-B9F3-4F27-9BBD-A62ED8EA4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EE46-D1D2-4374-9633-135BCB49E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738A-3E2A-474E-81B8-44550F2B9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EDA8E-C08C-49E0-86DE-77311B070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5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2F110-3CA6-4CE1-AF79-8118029BA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F4F97-637C-4615-A4CC-45CA4CECA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A8FB-3C80-4B3B-B483-59A97352F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6DA5-2449-4266-BFB6-1C6BD81E1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90475-5D59-4A43-B768-CC4CAD682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1C6A4-F5D6-47F3-ADD7-BB9CEE486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4E77C5B-3810-4A41-BF7E-C9AAA6C336F0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69C50-1B65-4986-A1E9-20EACF6A2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C38BB-62B6-4EA2-A22F-7674C82FD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AA086-A5F8-4C6C-8448-41EFDCFCF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4807-BF0F-4212-AD9A-BA87BA2AE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BD504-2203-47EB-A95F-DD4BFBF8C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615B9-9E1F-42AD-8336-7695C1B0E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2D3EE-EB47-4B2B-9C44-38451DE36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E89A-3BA7-438D-B576-8548B69E3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410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15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B638-1E54-4DD3-A25B-5AA1B033C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D49F5-C7FC-48F5-80EF-B9FC7A3A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ADCA1-8F6D-44E9-B9F0-57AFFCF1C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1A10-3654-4CCD-8FFB-4851DA428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B336-54F9-436F-A4B9-8B71ADF56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BA8E-5D39-4B11-A41B-0B7AA5AF9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55F7BE-5AE4-44F2-9783-5C98074B5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6ECFB-874D-4D48-AE6E-2395CF820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51DBA7E-454E-47C8-B92E-3CC40422AC23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1055EE-1506-46B8-AFF6-62D983ED7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BC2CD9B-DBDB-4307-8060-3926C4EFC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8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64E717A-E871-4B86-9987-582551831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9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9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FFB6713-3BFE-4EB7-B0BF-BA43D060A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90FA42B-3C2F-446D-90E5-575FAF415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062CA3-DDED-4A7B-895A-F056DABB0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6E149A-C4EC-4DE3-B297-D8BA3F383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63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6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68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7B4AA9-07F5-452A-B54D-DBC01F772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E30BBD-8773-415B-A141-CC2F24D79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266B3-8E66-450E-AA4E-951C6306B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75019F-AB34-46B3-A73D-16BE17EE2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9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3" y="77789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F15E3C-6177-4E97-B33D-2207F8358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fld id="{EAAB99C6-3360-4A5E-B06E-85C2E0915295}" type="slidenum">
              <a:rPr lang="ru-RU" b="1">
                <a:solidFill>
                  <a:srgbClr val="FFFFFF"/>
                </a:solidFill>
                <a:cs typeface="+mn-cs"/>
              </a:rPr>
              <a:pPr algn="r">
                <a:defRPr/>
              </a:pPr>
              <a:t>‹#›</a:t>
            </a:fld>
            <a:endParaRPr lang="ru-RU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00377"/>
            <a:ext cx="7358114" cy="443198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CC4A-DFBA-4E05-BE10-B8A5A620D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6CC0-C732-4E07-9E8C-766475352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93995-D673-4C81-85F9-1D54A965E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0CCD-6188-47B7-A42F-FCF132AB3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4881E-C21C-42B7-9B00-1861E6E13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2622B-EFDB-4810-8436-F179A8D7F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8A6E-14CA-48B1-9BA5-CBB9F3607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9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7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810C-F327-4E85-B5D8-1FD77F686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3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9C23-C3BD-43C4-9046-2BA76FBB8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1B4E0-8EEC-47FB-B793-126D8AB16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D2B2-8F30-49DF-B2E9-F5839EE76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09D5-444A-4EB1-971E-7BB4D2AC5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E008F-A160-4997-B516-2115B8961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C7238-B6CC-4195-98C6-7175ED5BA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B930DF4-95B7-48B3-9BFB-BE68FAE8E673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Arial" pitchFamily="34" charset="0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Arial" pitchFamily="34" charset="0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291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291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705E8-5E46-4148-BBB3-133DC7D70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5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11D8-3D8C-4140-A20C-0EE6C844C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CEF-02EE-4F24-9FCB-1E78AE3B0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1873-6AFA-44A0-9943-A410F748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4087D-8D4A-4888-B404-43C8A92CB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5FB2-C644-49A0-8051-4F7FC0506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145455B-8185-4AF2-A869-D4782A8D43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6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7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F457-5052-40F0-AF7A-28CEF7E09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3F52E-5DAE-4D0A-83D5-FD20A835D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F93E-08B4-463C-B487-CA148009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7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6BFE-A302-4204-8889-02A77CBD8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623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161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161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698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698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0E3B-7A8C-41B9-A43B-6CA0F8AD5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3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1E5DE-1FAD-481B-A72E-75173CEEC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51977-C517-4AD1-9AAA-B3749DB19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AC9D-EFB6-45F7-B594-130B6398D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4BC00CF-B7AA-444A-9751-897C054DC454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68659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520A-9A0B-4848-A855-1B8C2071C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A2E1-43CC-4DF9-80A4-F81A4AF3D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33C46-4475-4D88-922D-E1B96D70E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40DF0-D7D3-4AA7-8CEA-D4EE8BF3A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F8AE8-FA4C-4EE6-8BEB-F8BCEA82B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C301E-FDB4-43EB-AC9F-6A86A329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077BC-525B-4525-BC32-A2C36CAF4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91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6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3D572-7AD2-49F7-8C7E-B95F04445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6722-08E4-463D-9A02-49F7A0360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2785-1A15-4D2C-AF5A-20D4B9863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42D90-8122-469A-95EE-4C61C225A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3BDB-2ABF-4FE3-BE16-B35DF75F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CA28-D3C3-4A0D-A66F-A02C0E544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6C8DB-D9A4-45D9-AE5F-FFA70DBF2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93EA712-D684-4B3D-A8D4-4CF8A8675353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E66A-3BB8-4914-8528-B1870742C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B51B-53CF-4722-9B7C-F0ABEB3D3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E4280-855B-431A-8F4C-D8EDECD1A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614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614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7F099-9ED8-4D44-AD0D-17357FFEB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30750" y="112640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30750" y="3463925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34E9-52FE-4C8D-8C44-1800580A5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7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7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E594-5D87-4DD7-98BB-E7744E871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C2FF0-FACA-41C6-977C-45E16139E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E8C3-8CC7-44D8-9F59-E18CBE7C2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6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334F-493C-482D-BDF2-36E463322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2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9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E7BF0-EE76-48E4-9AFC-7C1751F56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18B1-BFE7-44E4-ABB1-FC36B65EE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1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1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415B-EFEB-4FD7-9A3D-6E39D2BD3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9464"/>
            <a:ext cx="8229600" cy="5762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6142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37F2C-06AF-4D46-B5FF-065A24501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1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6046-8D3D-4109-977A-53A1DED33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D2DF54D-886B-4283-84A6-8E603F177743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21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5419-3D5B-456C-8FAB-72CB5E89E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BC757D-BF72-43BE-B8E2-B7CD79C3B4A4}" type="slidenum">
              <a:rPr lang="ru-RU" b="1">
                <a:solidFill>
                  <a:srgbClr val="00327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30128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7913"/>
            <a:ext cx="360363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7913"/>
            <a:ext cx="360363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  <a:latin typeface="Arial" pitchFamily="34" charset="0"/>
                <a:cs typeface="+mn-cs"/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+mn-cs"/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+mn-cs"/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+mn-cs"/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29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29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D6E65D-F07B-42D2-A779-50D56C64D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6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43A6FBE-10A8-4244-A4FC-2A73AC9CC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7F2C59D-DB24-48D5-92FD-585D68702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4696417-A54C-4166-8B83-2EA1336F1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D83C91F-5707-4835-96CC-8F71A5F69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F02692F-F30E-45A2-A805-09770099C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61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6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66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3B531C0-E28F-437A-8DAC-7396493B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FAB3741-2095-4223-9495-7D7071EF1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79595-0B85-40E9-A771-A53A7E1E7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4828EE3-384D-4481-B0E2-9BE2C340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7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BB9FDB1-BC28-404C-99C4-CB14D8469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561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099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099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636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636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40A3DA-152B-47DC-9C51-6D15160FA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61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735C6C9-D686-4AF7-A0E5-F5DE5AA7E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4705F8-1B96-499A-B12D-F1584BC65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84B708-62CC-4544-88B2-8F788EE69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79B9C6-F3DA-4C04-A8FB-5668AC24C2D1}" type="slidenum">
              <a:rPr lang="ru-RU" b="1" smtClean="0">
                <a:solidFill>
                  <a:srgbClr val="003274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68626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6F904-6842-4148-B5E5-FFCFDC78A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DC87-E3FF-4B0C-B480-31CC24146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64CF-FDCE-4978-BA1F-343789190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45C5-DD7B-401A-938C-5DA284FCA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61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61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ED690-21BC-44E5-8F49-A6240881F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689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68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A85C4-80C7-4B8E-B8E3-489BE5BFE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CD02B-C606-40B0-A609-C82DCD6D6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4376-5BA8-491C-9C3B-5CA037A78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62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2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7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6B28-CF01-4BD4-8482-20618D003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17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91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29AD-A21D-4C41-9A8E-D00414129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F2C9-33C2-459D-9E48-4A1D2BCB9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1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1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2E7D-C9B3-4C92-B4F0-7B65A83D2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9464"/>
            <a:ext cx="8229600" cy="5762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6113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262F0-E487-4DF2-98D2-0175ABD34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1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83666-50D0-4EEB-993F-E34AB8562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7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4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7CB347-CC67-4EFF-9D84-16E896E1D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54062-FAF5-4FD8-AADC-E18BA3F6A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B62A312-3316-4CFF-B48E-E0F397D7C927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21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DD80A8-7C79-4DD8-B9AD-CEADB7B1D35C}" type="slidenum">
              <a:rPr lang="ru-RU" b="1">
                <a:solidFill>
                  <a:srgbClr val="00327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130128"/>
            <a:ext cx="7358114" cy="584775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BA4B-8EBB-4C75-A354-6AE05FAAB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0419-FD24-49AD-824B-8A82F291C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5972-0CC9-43C5-B48E-448666D4B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F677-00C5-4B4A-B6F7-946772E5D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E0FF-DD9F-453D-8A3F-979738BED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0D83-8962-48A2-92AF-6BB80C8E8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B8059-72CB-46CC-8EE5-8335EE4E2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41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1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4574B-BC69-4F2A-87CC-2728D1A6F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D8348-89AD-47FC-8310-B67ACDC9E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07C8-7BAD-4190-BA1E-579214C23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CF2B9-93FB-4E3D-A431-403BFDE1F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FE21-D5C5-4000-97F7-B82AC65B4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FE37-2CE9-4E45-98C9-DB47B4ACB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B9280-3A90-4A0D-92DA-387AC554F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663CF86-EDD8-45EE-BE85-6FCFBFD0BAEE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7913"/>
            <a:ext cx="360363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7913"/>
            <a:ext cx="360363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7913"/>
            <a:ext cx="360362" cy="35877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29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29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94A7-C252-459E-8966-49C624C7D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5FCFC-7FAE-4649-9B6F-31F1AE231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6A97-0110-4D54-B5F5-D936B1E90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1146-B8BC-4014-997F-48079891F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E31-DF42-4B60-A39A-81B145728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265FA-B05E-4C8D-B332-D32957438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1CFD-4CFC-4B2E-A6F2-1C9525082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59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64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5E390-3EC4-408C-962B-D3FCA0066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8F97-35F1-4CC7-9139-FF2E881B1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B5E76-E18D-49A5-B2A7-A76C3B67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7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14D6-127E-4B63-9E64-1F6C6C322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547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085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085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622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622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3FFE-C7F3-4627-8E4D-4BBD26642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7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949"/>
            <a:ext cx="8424862" cy="514826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56671-98DF-4990-A0AF-75CA2FE08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97"/>
            <a:ext cx="7772400" cy="14702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300"/>
            <a:ext cx="6400800" cy="1753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ABA8-1116-43BE-B07C-14C466E9A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B3FE-E4AD-474A-B1D6-3E425ACEE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5F0A-ACFC-4AEA-A022-840C0A4BE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8AE8-319D-4819-B619-79D3AB7ED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66EEF-0DBE-4194-BB64-0BDB8FB11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5F1A1-17CE-44E7-9050-7B8CC98CC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FE1D1-E87E-4B3F-B58C-9C8E86438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4AE1-1324-428A-887E-9C6CA1DD2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3C0EE-C0F7-4CF7-8C94-8B54B5C1C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A343-D8B2-4E93-B789-78C09F167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3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8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854CE-3C4B-43A0-9078-2B7350FED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8E7A8-83FB-45DA-8F22-EFBA8F7C4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9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7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93BFE-27B4-421C-8D13-42EAAE8F5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662C-7CEB-47D0-BC9A-29F276A1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09400-C547-4655-BD9D-C21BAC27F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CA888-F9F5-4E48-B359-3DAA93375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43203-C799-4D3E-9F41-03C6631D6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336F370-C919-40F4-BF3E-522134FD23BF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6746-A25D-44B7-90AF-F430268FB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E9DB-95E8-4087-867B-AF7AA6687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94B31-2CFC-4AB5-BC1F-422752CE5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7A39A-95A1-4326-8B48-AF84DC51C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25B9C-DC1E-4BFC-87B0-53A679638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0B28-6761-4592-9ED6-7E924A7E6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437D-C3E1-4147-9642-7B534414D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08FD-E8E3-4847-8282-8EF8EC15E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0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5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3FAA-ECD9-43FB-8725-9032CAFFA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0E2E7-83A9-475E-97FF-D55801B02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CE232-E615-4AB7-A4B2-FA37F9282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33CB-7EA0-4D7A-A4B2-AE713DAE8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77B8-E175-42DF-81EC-CA8560B26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DCBF8-C81A-4298-97D1-802DBE299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</a:rPr>
              <a:t>www.rosatom.ru</a:t>
            </a:r>
            <a:endParaRPr lang="ru-RU" sz="1400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37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37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3A03A-14B3-425A-A206-A612FC17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95B6-B1B0-4278-A404-51132A0B2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8A14C-9452-4D5A-BC23-F9EAF3399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D009-9B27-46CB-82CC-FB859D094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C1925-9920-41E4-8C77-0B815838F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4362-32CC-494F-969B-C86468FBD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884237" cy="3778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80258EC-BEA5-4CD3-A584-1F1FB4AF9B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9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97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66DDF-5D4B-43E7-82E7-EFB37EFD1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C0FE-A648-493F-A9B2-63BFE1029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64D0-7227-4480-9FAE-285FE6855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7AB3-9782-4551-A074-3BE1C26EE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877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7" y="1126415"/>
            <a:ext cx="4135437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64" y="1126415"/>
            <a:ext cx="4137025" cy="2497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7" y="3775952"/>
            <a:ext cx="4135437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64" y="3775952"/>
            <a:ext cx="4137025" cy="2498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7AE29-56BE-485E-9C8D-983A60C2F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66F20-3ED9-4422-AEAD-DFF393772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77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ED7B-DF32-463C-B377-D32F32166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BEB9-BC80-453A-9E33-E0283F6E8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04DCC-1C93-4284-ADE7-4593A3319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249FA-E03A-449A-A9B2-33D2C2496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8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BE93-A594-449E-AE10-4C9D7F7AB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48116-7EAD-4ADD-9B2F-162606AFB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5EA25-2C4C-4A8E-879E-55133D24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7CBC9-CDA9-47BE-A331-759D555A1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84CB5-0F27-435C-96A8-E4C937D76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413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18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CA2B7-6E48-4C4B-BA4C-633605D1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30750" y="112640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30750" y="3463925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BD70B-C7DE-4CCB-B61F-54458DBAD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11E-CA7F-4F02-A74A-7DD45DBAA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1821-3F99-4549-B8B7-D41F00745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9604-DB5C-49DA-B4B1-BA5C1F76C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605F8-EE12-4B1B-9F44-A3F244392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D48B-D5E2-4E02-8C6C-57340FF41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3FD01-EF14-4734-BAD1-84D88E8A7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641F-2E50-452B-8123-B74D726F3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6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A023-06FF-4639-9BFB-99ECB54C1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F7068-7DDC-4EA3-8BFD-29750370C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2741E-2CA6-4656-96C6-405DC5413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4838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083300" y="1076325"/>
            <a:ext cx="360363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833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003274"/>
                </a:solidFill>
              </a:rPr>
              <a:t>3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818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28186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81913" y="1076325"/>
            <a:ext cx="360362" cy="360363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10" name="Picture 12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3274"/>
                </a:solidFill>
              </a:rPr>
              <a:t>www.rosatom.ru</a:t>
            </a:r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11407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11357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357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12BC6-3F14-44F1-8C7B-5CA7E1884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9917-EC3D-484A-92A7-A2B9A694C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1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6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B093-A8ED-4F90-9142-C24D0CD03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5585-681F-4D54-B067-064C722EE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298C-9EA0-403E-B701-C29723B84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95782-6334-4E6A-AAD0-D3E60621F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E9169-42DB-48FE-8F6E-100DF9E3B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78F5-C4E1-438B-A423-7E624FB1D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7C3A5FA-B795-4D74-8A63-748E3559F741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D547-720B-472F-BF94-F00DAFA18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EE8CCC-2614-4483-B583-04E26EFA5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C776A-EC9C-46F7-8FBF-8F0B19180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FC6E8-FA55-45BC-BDC0-8049891F7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81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4FAA6-0153-4D70-94C2-A17ED22B6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7158-FBCA-4C93-9E95-9C85B6963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72DF-0BA6-4D17-B0A9-8FA45C05F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EC3D-DD4D-4297-932C-FF61D25AE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1228-EB66-4674-B181-C345A98A0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433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38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58F3-35A4-44BF-A70A-30E4BAE68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467F6-33D3-4EED-A80C-F96EF4491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7B79-B86B-453A-9E91-BE66490C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69D3-A397-45DF-A280-519B268B8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0B4C-4FC9-4021-8048-5DE06A88F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0309-1114-4A99-ACF9-1893DD0C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1B27-79FA-43B8-9663-0F1074B9D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058D7E0-1F65-4171-947B-0D0E146072F0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61C7-866C-49F6-AA68-29B9C8CC5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C019A-184D-4630-87C8-CBF406126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8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29332-832E-4EAF-B1DD-951306D99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680C-E1BA-4F64-A147-C9752FE11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27AA-0716-4FC6-9ABA-D325C6F77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2FA47-7DC7-458F-8064-D7344FA38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74B3C-29EE-4B9B-A590-DDA0A86EE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7" y="1125949"/>
            <a:ext cx="4135437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64" y="1125949"/>
            <a:ext cx="4137025" cy="5148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423F8-194A-42D6-A687-D2F7A4727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404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09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AC2E0-2E68-4FCB-A063-41E9020E2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04541-5046-4248-84C1-93D353674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0BCC6-C682-448A-B180-DC65E3156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9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1A4F-24D8-4BC7-8C17-B8F834269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32F3-6D05-4C17-9D1A-6AE39608B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0FDA-9509-44C8-9270-6B70FD7C0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ABED-AA8F-42FB-AF99-A29D5044D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408B-1E8F-4395-978F-3D90B76F6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83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3C19-5694-4AE3-BE73-632CA2ED8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313F2-43F2-40CD-91CE-BD9146AB8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D1D8-D6E6-49FD-84C8-D9E9C4356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E806E-2F0F-444D-A8DE-EA86C6B28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8D3D-4F0D-4724-B7B2-85C130D4B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B01B1-DFAB-410E-931B-37C01F26C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44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5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15906-FDDF-4D1F-85DC-F71E6BB98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5089-38C6-400A-91CA-E84D3E411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8A90B-1945-4FBE-9F72-4EE039BE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0F019-B417-46F9-86D5-03B62F5C9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F75C-CA97-4DB4-9AC6-7339FD41D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963B9-9111-4611-87D8-48CBBB4D5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6E9746D-F20E-455E-9A31-BA5C226B67D2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E3B90-48FB-4BE3-A71C-56CBBB7F7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5EE5A-107D-4C7F-91BC-D370018F0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B8B3-1424-45B3-BBC5-B095B132A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99722-706C-432A-B7D9-67842CCE8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65F3-7F91-4F2E-8899-F0666AFA9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5CDDE-9E99-45FE-9ADB-EA4991E5E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0B4D9-B668-450A-AB80-BAB83946D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58F63-0106-42B1-93B3-62E0F1BA4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6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68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FA43-3922-42AB-BDF7-7A30E18BD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9BBCA-9622-4336-AA53-64A70964A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F35AA-2108-445D-A8CA-B1B524F39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E6A86-B7EA-495F-AEBA-EA3C28BFD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9BA-1A62-425E-A5CC-0B101D840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D2099-5622-4922-99D8-26293924A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4D33-6978-43F9-A6AD-9D067B5F7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A4F25B6-3BA9-4E64-A573-CFE68704C8BA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C841-B1A6-4B22-A539-82A8E34E4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FD2D-46C3-4B41-9ADC-3C5B061C4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8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389ED-CBC0-403D-BCE8-96C4DD9B7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EA770-4FF3-4D1B-B14D-163A827D1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24AA-8984-42AA-977F-DF34AD3C5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B8B7-E950-4B3D-BFC4-294E020E0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81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6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1D947-5CC5-4D60-BC55-1B2D39B57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98A75-FE54-4268-95B5-C54C228D1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427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63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912E-816D-43FB-976D-84FCA0C02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E9792-9B98-4CB6-81EB-5F3257697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E52E-00C9-4667-8596-8725F21E9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73EF-2B9B-4357-9ABC-7B363FEBA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CA72-51EE-4EB8-A541-ED3D00615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3F6B-9C03-453C-9CAD-8EA06D00C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29F9F54-6C7D-4AA9-8249-4BAC4BC74AA7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4FECB-C06B-49D2-B5D6-9D6C64899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F2E69-A6B9-423F-8CC6-E84465585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76F2-3393-4D17-B636-FBACEA861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8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E1AA0-BCD2-4E4B-8806-A998727C2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AB5C-E329-401A-9BDD-C7179840E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15C5-D087-4C17-AEF6-D957F2EEB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47350-8DA1-4697-B2E9-4999988CB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C1274-F634-4C20-971A-E96F966C0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8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88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A0313-F45B-4B42-A17F-78C21F8DA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ACE9B-B423-4A89-89A2-C300AB3BB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2CD99-9826-4D05-BC43-AAB90833F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E70F-4EBC-453F-B48B-8AB708291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95EF6-F27E-4C75-9D9E-8397A1460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E2D46-67D6-464F-9699-F72AE29C5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28CC-62AA-4120-8FD8-48D600590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B2736-46C1-4711-ABD0-0B7342C81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147F6-3B62-424E-8F60-53C508397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8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2E8-35CA-4BF1-B51B-A0DAD55F6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6606-0EF1-4331-838B-658FA1906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569BA-BB2F-4BE7-9B52-92AFF8E51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4DD5-1279-4829-B5E2-067FD3504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FCE4-1EC0-49C1-9998-71E3253DA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63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68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95B1-20C5-4FE9-A985-63A1DB17D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27194-1424-44AD-A593-167F62478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518F-F38A-4AFC-8E3D-09B58FE1B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522F-3D9D-41B7-B159-8FD626406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20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20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CE16-AB0A-46B6-A4D8-C9474E600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576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3E6C6-083A-478D-9349-25AC90108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750" y="188920"/>
            <a:ext cx="8604250" cy="5462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AA99E-5CC7-411A-A172-DE4D1C588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C21A9D4-CB72-43BE-989F-EA023A52EA46}" type="slidenum">
              <a:rPr 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b="1" smtClean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EC5E-6068-4667-A7A4-76EE21AF2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D5F38-20B6-4FB2-B362-34EA7CA68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7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B314-98E5-4995-9727-B62B33F14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E0019-B86D-46AA-9D40-841B98CF1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BD5-B376-4D45-935D-328A7FDA8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6.xml"/><Relationship Id="rId13" Type="http://schemas.openxmlformats.org/officeDocument/2006/relationships/slideLayout" Target="../slideLayouts/slideLayout1381.xml"/><Relationship Id="rId3" Type="http://schemas.openxmlformats.org/officeDocument/2006/relationships/slideLayout" Target="../slideLayouts/slideLayout1371.xml"/><Relationship Id="rId7" Type="http://schemas.openxmlformats.org/officeDocument/2006/relationships/slideLayout" Target="../slideLayouts/slideLayout1375.xml"/><Relationship Id="rId12" Type="http://schemas.openxmlformats.org/officeDocument/2006/relationships/slideLayout" Target="../slideLayouts/slideLayout1380.xml"/><Relationship Id="rId2" Type="http://schemas.openxmlformats.org/officeDocument/2006/relationships/slideLayout" Target="../slideLayouts/slideLayout137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69.xml"/><Relationship Id="rId6" Type="http://schemas.openxmlformats.org/officeDocument/2006/relationships/slideLayout" Target="../slideLayouts/slideLayout1374.xml"/><Relationship Id="rId11" Type="http://schemas.openxmlformats.org/officeDocument/2006/relationships/slideLayout" Target="../slideLayouts/slideLayout1379.xml"/><Relationship Id="rId5" Type="http://schemas.openxmlformats.org/officeDocument/2006/relationships/slideLayout" Target="../slideLayouts/slideLayout1373.xml"/><Relationship Id="rId15" Type="http://schemas.openxmlformats.org/officeDocument/2006/relationships/theme" Target="../theme/theme100.xml"/><Relationship Id="rId10" Type="http://schemas.openxmlformats.org/officeDocument/2006/relationships/slideLayout" Target="../slideLayouts/slideLayout1378.xml"/><Relationship Id="rId4" Type="http://schemas.openxmlformats.org/officeDocument/2006/relationships/slideLayout" Target="../slideLayouts/slideLayout1372.xml"/><Relationship Id="rId9" Type="http://schemas.openxmlformats.org/officeDocument/2006/relationships/slideLayout" Target="../slideLayouts/slideLayout1377.xml"/><Relationship Id="rId14" Type="http://schemas.openxmlformats.org/officeDocument/2006/relationships/slideLayout" Target="../slideLayouts/slideLayout1382.xml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85.xml"/><Relationship Id="rId7" Type="http://schemas.openxmlformats.org/officeDocument/2006/relationships/slideLayout" Target="../slideLayouts/slideLayout1389.xml"/><Relationship Id="rId12" Type="http://schemas.openxmlformats.org/officeDocument/2006/relationships/theme" Target="../theme/theme101.xml"/><Relationship Id="rId2" Type="http://schemas.openxmlformats.org/officeDocument/2006/relationships/slideLayout" Target="../slideLayouts/slideLayout138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83.xml"/><Relationship Id="rId6" Type="http://schemas.openxmlformats.org/officeDocument/2006/relationships/slideLayout" Target="../slideLayouts/slideLayout1388.xml"/><Relationship Id="rId11" Type="http://schemas.openxmlformats.org/officeDocument/2006/relationships/slideLayout" Target="../slideLayouts/slideLayout1393.xml"/><Relationship Id="rId5" Type="http://schemas.openxmlformats.org/officeDocument/2006/relationships/slideLayout" Target="../slideLayouts/slideLayout138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92.xml"/><Relationship Id="rId4" Type="http://schemas.openxmlformats.org/officeDocument/2006/relationships/slideLayout" Target="../slideLayouts/slideLayout1386.xml"/><Relationship Id="rId9" Type="http://schemas.openxmlformats.org/officeDocument/2006/relationships/slideLayout" Target="../slideLayouts/slideLayout1391.xml"/><Relationship Id="rId14" Type="http://schemas.openxmlformats.org/officeDocument/2006/relationships/hyperlink" Target="http://www.rosatom.ru/" TargetMode="External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1.xml"/><Relationship Id="rId13" Type="http://schemas.openxmlformats.org/officeDocument/2006/relationships/slideLayout" Target="../slideLayouts/slideLayout1406.xml"/><Relationship Id="rId3" Type="http://schemas.openxmlformats.org/officeDocument/2006/relationships/slideLayout" Target="../slideLayouts/slideLayout1396.xml"/><Relationship Id="rId7" Type="http://schemas.openxmlformats.org/officeDocument/2006/relationships/slideLayout" Target="../slideLayouts/slideLayout1400.xml"/><Relationship Id="rId12" Type="http://schemas.openxmlformats.org/officeDocument/2006/relationships/slideLayout" Target="../slideLayouts/slideLayout1405.xml"/><Relationship Id="rId2" Type="http://schemas.openxmlformats.org/officeDocument/2006/relationships/slideLayout" Target="../slideLayouts/slideLayout139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94.xml"/><Relationship Id="rId6" Type="http://schemas.openxmlformats.org/officeDocument/2006/relationships/slideLayout" Target="../slideLayouts/slideLayout1399.xml"/><Relationship Id="rId11" Type="http://schemas.openxmlformats.org/officeDocument/2006/relationships/slideLayout" Target="../slideLayouts/slideLayout1404.xml"/><Relationship Id="rId5" Type="http://schemas.openxmlformats.org/officeDocument/2006/relationships/slideLayout" Target="../slideLayouts/slideLayout1398.xml"/><Relationship Id="rId15" Type="http://schemas.openxmlformats.org/officeDocument/2006/relationships/theme" Target="../theme/theme102.xml"/><Relationship Id="rId10" Type="http://schemas.openxmlformats.org/officeDocument/2006/relationships/slideLayout" Target="../slideLayouts/slideLayout1403.xml"/><Relationship Id="rId4" Type="http://schemas.openxmlformats.org/officeDocument/2006/relationships/slideLayout" Target="../slideLayouts/slideLayout1397.xml"/><Relationship Id="rId9" Type="http://schemas.openxmlformats.org/officeDocument/2006/relationships/slideLayout" Target="../slideLayouts/slideLayout1402.xml"/><Relationship Id="rId14" Type="http://schemas.openxmlformats.org/officeDocument/2006/relationships/slideLayout" Target="../slideLayouts/slideLayout1407.xml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5.xml"/><Relationship Id="rId13" Type="http://schemas.openxmlformats.org/officeDocument/2006/relationships/slideLayout" Target="../slideLayouts/slideLayout1420.xml"/><Relationship Id="rId3" Type="http://schemas.openxmlformats.org/officeDocument/2006/relationships/slideLayout" Target="../slideLayouts/slideLayout1410.xml"/><Relationship Id="rId7" Type="http://schemas.openxmlformats.org/officeDocument/2006/relationships/slideLayout" Target="../slideLayouts/slideLayout1414.xml"/><Relationship Id="rId12" Type="http://schemas.openxmlformats.org/officeDocument/2006/relationships/slideLayout" Target="../slideLayouts/slideLayout1419.xml"/><Relationship Id="rId2" Type="http://schemas.openxmlformats.org/officeDocument/2006/relationships/slideLayout" Target="../slideLayouts/slideLayout140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408.xml"/><Relationship Id="rId6" Type="http://schemas.openxmlformats.org/officeDocument/2006/relationships/slideLayout" Target="../slideLayouts/slideLayout1413.xml"/><Relationship Id="rId11" Type="http://schemas.openxmlformats.org/officeDocument/2006/relationships/slideLayout" Target="../slideLayouts/slideLayout1418.xml"/><Relationship Id="rId5" Type="http://schemas.openxmlformats.org/officeDocument/2006/relationships/slideLayout" Target="../slideLayouts/slideLayout1412.xml"/><Relationship Id="rId15" Type="http://schemas.openxmlformats.org/officeDocument/2006/relationships/theme" Target="../theme/theme103.xml"/><Relationship Id="rId10" Type="http://schemas.openxmlformats.org/officeDocument/2006/relationships/slideLayout" Target="../slideLayouts/slideLayout1417.xml"/><Relationship Id="rId4" Type="http://schemas.openxmlformats.org/officeDocument/2006/relationships/slideLayout" Target="../slideLayouts/slideLayout1411.xml"/><Relationship Id="rId9" Type="http://schemas.openxmlformats.org/officeDocument/2006/relationships/slideLayout" Target="../slideLayouts/slideLayout1416.xml"/><Relationship Id="rId14" Type="http://schemas.openxmlformats.org/officeDocument/2006/relationships/slideLayout" Target="../slideLayouts/slideLayout1421.xml"/></Relationships>
</file>

<file path=ppt/slideMasters/_rels/slideMaster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9.xml"/><Relationship Id="rId13" Type="http://schemas.openxmlformats.org/officeDocument/2006/relationships/slideLayout" Target="../slideLayouts/slideLayout1434.xml"/><Relationship Id="rId3" Type="http://schemas.openxmlformats.org/officeDocument/2006/relationships/slideLayout" Target="../slideLayouts/slideLayout1424.xml"/><Relationship Id="rId7" Type="http://schemas.openxmlformats.org/officeDocument/2006/relationships/slideLayout" Target="../slideLayouts/slideLayout1428.xml"/><Relationship Id="rId12" Type="http://schemas.openxmlformats.org/officeDocument/2006/relationships/slideLayout" Target="../slideLayouts/slideLayout1433.xml"/><Relationship Id="rId2" Type="http://schemas.openxmlformats.org/officeDocument/2006/relationships/slideLayout" Target="../slideLayouts/slideLayout142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422.xml"/><Relationship Id="rId6" Type="http://schemas.openxmlformats.org/officeDocument/2006/relationships/slideLayout" Target="../slideLayouts/slideLayout1427.xml"/><Relationship Id="rId11" Type="http://schemas.openxmlformats.org/officeDocument/2006/relationships/slideLayout" Target="../slideLayouts/slideLayout1432.xml"/><Relationship Id="rId5" Type="http://schemas.openxmlformats.org/officeDocument/2006/relationships/slideLayout" Target="../slideLayouts/slideLayout1426.xml"/><Relationship Id="rId15" Type="http://schemas.openxmlformats.org/officeDocument/2006/relationships/theme" Target="../theme/theme104.xml"/><Relationship Id="rId10" Type="http://schemas.openxmlformats.org/officeDocument/2006/relationships/slideLayout" Target="../slideLayouts/slideLayout1431.xml"/><Relationship Id="rId4" Type="http://schemas.openxmlformats.org/officeDocument/2006/relationships/slideLayout" Target="../slideLayouts/slideLayout1425.xml"/><Relationship Id="rId9" Type="http://schemas.openxmlformats.org/officeDocument/2006/relationships/slideLayout" Target="../slideLayouts/slideLayout1430.xml"/><Relationship Id="rId14" Type="http://schemas.openxmlformats.org/officeDocument/2006/relationships/slideLayout" Target="../slideLayouts/slideLayout1435.xml"/></Relationships>
</file>

<file path=ppt/slideMasters/_rels/slideMaster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3.xml"/><Relationship Id="rId13" Type="http://schemas.openxmlformats.org/officeDocument/2006/relationships/slideLayout" Target="../slideLayouts/slideLayout1448.xml"/><Relationship Id="rId3" Type="http://schemas.openxmlformats.org/officeDocument/2006/relationships/slideLayout" Target="../slideLayouts/slideLayout1438.xml"/><Relationship Id="rId7" Type="http://schemas.openxmlformats.org/officeDocument/2006/relationships/slideLayout" Target="../slideLayouts/slideLayout1442.xml"/><Relationship Id="rId12" Type="http://schemas.openxmlformats.org/officeDocument/2006/relationships/slideLayout" Target="../slideLayouts/slideLayout1447.xml"/><Relationship Id="rId2" Type="http://schemas.openxmlformats.org/officeDocument/2006/relationships/slideLayout" Target="../slideLayouts/slideLayout143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436.xml"/><Relationship Id="rId6" Type="http://schemas.openxmlformats.org/officeDocument/2006/relationships/slideLayout" Target="../slideLayouts/slideLayout1441.xml"/><Relationship Id="rId11" Type="http://schemas.openxmlformats.org/officeDocument/2006/relationships/slideLayout" Target="../slideLayouts/slideLayout1446.xml"/><Relationship Id="rId5" Type="http://schemas.openxmlformats.org/officeDocument/2006/relationships/slideLayout" Target="../slideLayouts/slideLayout1440.xml"/><Relationship Id="rId15" Type="http://schemas.openxmlformats.org/officeDocument/2006/relationships/theme" Target="../theme/theme105.xml"/><Relationship Id="rId10" Type="http://schemas.openxmlformats.org/officeDocument/2006/relationships/slideLayout" Target="../slideLayouts/slideLayout1445.xml"/><Relationship Id="rId4" Type="http://schemas.openxmlformats.org/officeDocument/2006/relationships/slideLayout" Target="../slideLayouts/slideLayout1439.xml"/><Relationship Id="rId9" Type="http://schemas.openxmlformats.org/officeDocument/2006/relationships/slideLayout" Target="../slideLayouts/slideLayout1444.xml"/><Relationship Id="rId14" Type="http://schemas.openxmlformats.org/officeDocument/2006/relationships/slideLayout" Target="../slideLayouts/slideLayout1449.xml"/></Relationships>
</file>

<file path=ppt/slideMasters/_rels/slideMaster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7.xml"/><Relationship Id="rId13" Type="http://schemas.openxmlformats.org/officeDocument/2006/relationships/slideLayout" Target="../slideLayouts/slideLayout146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52.xml"/><Relationship Id="rId7" Type="http://schemas.openxmlformats.org/officeDocument/2006/relationships/slideLayout" Target="../slideLayouts/slideLayout1456.xml"/><Relationship Id="rId12" Type="http://schemas.openxmlformats.org/officeDocument/2006/relationships/slideLayout" Target="../slideLayouts/slideLayout146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5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50.xml"/><Relationship Id="rId6" Type="http://schemas.openxmlformats.org/officeDocument/2006/relationships/slideLayout" Target="../slideLayouts/slideLayout1455.xml"/><Relationship Id="rId11" Type="http://schemas.openxmlformats.org/officeDocument/2006/relationships/slideLayout" Target="../slideLayouts/slideLayout1460.xml"/><Relationship Id="rId5" Type="http://schemas.openxmlformats.org/officeDocument/2006/relationships/slideLayout" Target="../slideLayouts/slideLayout1454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459.xml"/><Relationship Id="rId4" Type="http://schemas.openxmlformats.org/officeDocument/2006/relationships/slideLayout" Target="../slideLayouts/slideLayout1453.xml"/><Relationship Id="rId9" Type="http://schemas.openxmlformats.org/officeDocument/2006/relationships/slideLayout" Target="../slideLayouts/slideLayout1458.xml"/><Relationship Id="rId14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0.xml"/><Relationship Id="rId13" Type="http://schemas.openxmlformats.org/officeDocument/2006/relationships/slideLayout" Target="../slideLayouts/slideLayout1475.xml"/><Relationship Id="rId3" Type="http://schemas.openxmlformats.org/officeDocument/2006/relationships/slideLayout" Target="../slideLayouts/slideLayout1465.xml"/><Relationship Id="rId7" Type="http://schemas.openxmlformats.org/officeDocument/2006/relationships/slideLayout" Target="../slideLayouts/slideLayout1469.xml"/><Relationship Id="rId12" Type="http://schemas.openxmlformats.org/officeDocument/2006/relationships/slideLayout" Target="../slideLayouts/slideLayout1474.xml"/><Relationship Id="rId2" Type="http://schemas.openxmlformats.org/officeDocument/2006/relationships/slideLayout" Target="../slideLayouts/slideLayout1464.xml"/><Relationship Id="rId1" Type="http://schemas.openxmlformats.org/officeDocument/2006/relationships/slideLayout" Target="../slideLayouts/slideLayout1463.xml"/><Relationship Id="rId6" Type="http://schemas.openxmlformats.org/officeDocument/2006/relationships/slideLayout" Target="../slideLayouts/slideLayout1468.xml"/><Relationship Id="rId11" Type="http://schemas.openxmlformats.org/officeDocument/2006/relationships/slideLayout" Target="../slideLayouts/slideLayout1473.xml"/><Relationship Id="rId5" Type="http://schemas.openxmlformats.org/officeDocument/2006/relationships/slideLayout" Target="../slideLayouts/slideLayout146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472.xml"/><Relationship Id="rId4" Type="http://schemas.openxmlformats.org/officeDocument/2006/relationships/slideLayout" Target="../slideLayouts/slideLayout1466.xml"/><Relationship Id="rId9" Type="http://schemas.openxmlformats.org/officeDocument/2006/relationships/slideLayout" Target="../slideLayouts/slideLayout1471.xml"/><Relationship Id="rId14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3.xml"/><Relationship Id="rId13" Type="http://schemas.openxmlformats.org/officeDocument/2006/relationships/slideLayout" Target="../slideLayouts/slideLayout1488.xml"/><Relationship Id="rId3" Type="http://schemas.openxmlformats.org/officeDocument/2006/relationships/slideLayout" Target="../slideLayouts/slideLayout1478.xml"/><Relationship Id="rId7" Type="http://schemas.openxmlformats.org/officeDocument/2006/relationships/slideLayout" Target="../slideLayouts/slideLayout1482.xml"/><Relationship Id="rId12" Type="http://schemas.openxmlformats.org/officeDocument/2006/relationships/slideLayout" Target="../slideLayouts/slideLayout1487.xml"/><Relationship Id="rId2" Type="http://schemas.openxmlformats.org/officeDocument/2006/relationships/slideLayout" Target="../slideLayouts/slideLayout147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476.xml"/><Relationship Id="rId6" Type="http://schemas.openxmlformats.org/officeDocument/2006/relationships/slideLayout" Target="../slideLayouts/slideLayout1481.xml"/><Relationship Id="rId11" Type="http://schemas.openxmlformats.org/officeDocument/2006/relationships/slideLayout" Target="../slideLayouts/slideLayout1486.xml"/><Relationship Id="rId5" Type="http://schemas.openxmlformats.org/officeDocument/2006/relationships/slideLayout" Target="../slideLayouts/slideLayout1480.xml"/><Relationship Id="rId15" Type="http://schemas.openxmlformats.org/officeDocument/2006/relationships/theme" Target="../theme/theme108.xml"/><Relationship Id="rId10" Type="http://schemas.openxmlformats.org/officeDocument/2006/relationships/slideLayout" Target="../slideLayouts/slideLayout1485.xml"/><Relationship Id="rId4" Type="http://schemas.openxmlformats.org/officeDocument/2006/relationships/slideLayout" Target="../slideLayouts/slideLayout1479.xml"/><Relationship Id="rId9" Type="http://schemas.openxmlformats.org/officeDocument/2006/relationships/slideLayout" Target="../slideLayouts/slideLayout1484.xml"/><Relationship Id="rId14" Type="http://schemas.openxmlformats.org/officeDocument/2006/relationships/slideLayout" Target="../slideLayouts/slideLayout1489.xml"/></Relationships>
</file>

<file path=ppt/slideMasters/_rels/slideMaster10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7.xml"/><Relationship Id="rId13" Type="http://schemas.openxmlformats.org/officeDocument/2006/relationships/slideLayout" Target="../slideLayouts/slideLayout1502.xml"/><Relationship Id="rId3" Type="http://schemas.openxmlformats.org/officeDocument/2006/relationships/slideLayout" Target="../slideLayouts/slideLayout1492.xml"/><Relationship Id="rId7" Type="http://schemas.openxmlformats.org/officeDocument/2006/relationships/slideLayout" Target="../slideLayouts/slideLayout1496.xml"/><Relationship Id="rId12" Type="http://schemas.openxmlformats.org/officeDocument/2006/relationships/slideLayout" Target="../slideLayouts/slideLayout1501.xml"/><Relationship Id="rId2" Type="http://schemas.openxmlformats.org/officeDocument/2006/relationships/slideLayout" Target="../slideLayouts/slideLayout149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490.xml"/><Relationship Id="rId6" Type="http://schemas.openxmlformats.org/officeDocument/2006/relationships/slideLayout" Target="../slideLayouts/slideLayout1495.xml"/><Relationship Id="rId11" Type="http://schemas.openxmlformats.org/officeDocument/2006/relationships/slideLayout" Target="../slideLayouts/slideLayout1500.xml"/><Relationship Id="rId5" Type="http://schemas.openxmlformats.org/officeDocument/2006/relationships/slideLayout" Target="../slideLayouts/slideLayout1494.xml"/><Relationship Id="rId15" Type="http://schemas.openxmlformats.org/officeDocument/2006/relationships/theme" Target="../theme/theme109.xml"/><Relationship Id="rId10" Type="http://schemas.openxmlformats.org/officeDocument/2006/relationships/slideLayout" Target="../slideLayouts/slideLayout1499.xml"/><Relationship Id="rId4" Type="http://schemas.openxmlformats.org/officeDocument/2006/relationships/slideLayout" Target="../slideLayouts/slideLayout1493.xml"/><Relationship Id="rId9" Type="http://schemas.openxmlformats.org/officeDocument/2006/relationships/slideLayout" Target="../slideLayouts/slideLayout1498.xml"/><Relationship Id="rId14" Type="http://schemas.openxmlformats.org/officeDocument/2006/relationships/slideLayout" Target="../slideLayouts/slideLayout15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1.xml"/><Relationship Id="rId13" Type="http://schemas.openxmlformats.org/officeDocument/2006/relationships/slideLayout" Target="../slideLayouts/slideLayout1516.xml"/><Relationship Id="rId3" Type="http://schemas.openxmlformats.org/officeDocument/2006/relationships/slideLayout" Target="../slideLayouts/slideLayout1506.xml"/><Relationship Id="rId7" Type="http://schemas.openxmlformats.org/officeDocument/2006/relationships/slideLayout" Target="../slideLayouts/slideLayout1510.xml"/><Relationship Id="rId12" Type="http://schemas.openxmlformats.org/officeDocument/2006/relationships/slideLayout" Target="../slideLayouts/slideLayout1515.xml"/><Relationship Id="rId2" Type="http://schemas.openxmlformats.org/officeDocument/2006/relationships/slideLayout" Target="../slideLayouts/slideLayout150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504.xml"/><Relationship Id="rId6" Type="http://schemas.openxmlformats.org/officeDocument/2006/relationships/slideLayout" Target="../slideLayouts/slideLayout1509.xml"/><Relationship Id="rId11" Type="http://schemas.openxmlformats.org/officeDocument/2006/relationships/slideLayout" Target="../slideLayouts/slideLayout1514.xml"/><Relationship Id="rId5" Type="http://schemas.openxmlformats.org/officeDocument/2006/relationships/slideLayout" Target="../slideLayouts/slideLayout1508.xml"/><Relationship Id="rId15" Type="http://schemas.openxmlformats.org/officeDocument/2006/relationships/theme" Target="../theme/theme110.xml"/><Relationship Id="rId10" Type="http://schemas.openxmlformats.org/officeDocument/2006/relationships/slideLayout" Target="../slideLayouts/slideLayout1513.xml"/><Relationship Id="rId4" Type="http://schemas.openxmlformats.org/officeDocument/2006/relationships/slideLayout" Target="../slideLayouts/slideLayout1507.xml"/><Relationship Id="rId9" Type="http://schemas.openxmlformats.org/officeDocument/2006/relationships/slideLayout" Target="../slideLayouts/slideLayout1512.xml"/><Relationship Id="rId14" Type="http://schemas.openxmlformats.org/officeDocument/2006/relationships/slideLayout" Target="../slideLayouts/slideLayout1517.xml"/></Relationships>
</file>

<file path=ppt/slideMasters/_rels/slideMaster1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5.xml"/><Relationship Id="rId13" Type="http://schemas.openxmlformats.org/officeDocument/2006/relationships/slideLayout" Target="../slideLayouts/slideLayout1530.xml"/><Relationship Id="rId3" Type="http://schemas.openxmlformats.org/officeDocument/2006/relationships/slideLayout" Target="../slideLayouts/slideLayout1520.xml"/><Relationship Id="rId7" Type="http://schemas.openxmlformats.org/officeDocument/2006/relationships/slideLayout" Target="../slideLayouts/slideLayout1524.xml"/><Relationship Id="rId12" Type="http://schemas.openxmlformats.org/officeDocument/2006/relationships/slideLayout" Target="../slideLayouts/slideLayout1529.xml"/><Relationship Id="rId2" Type="http://schemas.openxmlformats.org/officeDocument/2006/relationships/slideLayout" Target="../slideLayouts/slideLayout1519.xml"/><Relationship Id="rId1" Type="http://schemas.openxmlformats.org/officeDocument/2006/relationships/slideLayout" Target="../slideLayouts/slideLayout1518.xml"/><Relationship Id="rId6" Type="http://schemas.openxmlformats.org/officeDocument/2006/relationships/slideLayout" Target="../slideLayouts/slideLayout1523.xml"/><Relationship Id="rId11" Type="http://schemas.openxmlformats.org/officeDocument/2006/relationships/slideLayout" Target="../slideLayouts/slideLayout1528.xml"/><Relationship Id="rId5" Type="http://schemas.openxmlformats.org/officeDocument/2006/relationships/slideLayout" Target="../slideLayouts/slideLayout152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527.xml"/><Relationship Id="rId4" Type="http://schemas.openxmlformats.org/officeDocument/2006/relationships/slideLayout" Target="../slideLayouts/slideLayout1521.xml"/><Relationship Id="rId9" Type="http://schemas.openxmlformats.org/officeDocument/2006/relationships/slideLayout" Target="../slideLayouts/slideLayout1526.xml"/><Relationship Id="rId14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8.xml"/><Relationship Id="rId13" Type="http://schemas.openxmlformats.org/officeDocument/2006/relationships/slideLayout" Target="../slideLayouts/slideLayout1543.xml"/><Relationship Id="rId3" Type="http://schemas.openxmlformats.org/officeDocument/2006/relationships/slideLayout" Target="../slideLayouts/slideLayout1533.xml"/><Relationship Id="rId7" Type="http://schemas.openxmlformats.org/officeDocument/2006/relationships/slideLayout" Target="../slideLayouts/slideLayout1537.xml"/><Relationship Id="rId12" Type="http://schemas.openxmlformats.org/officeDocument/2006/relationships/slideLayout" Target="../slideLayouts/slideLayout1542.xml"/><Relationship Id="rId2" Type="http://schemas.openxmlformats.org/officeDocument/2006/relationships/slideLayout" Target="../slideLayouts/slideLayout153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531.xml"/><Relationship Id="rId6" Type="http://schemas.openxmlformats.org/officeDocument/2006/relationships/slideLayout" Target="../slideLayouts/slideLayout1536.xml"/><Relationship Id="rId11" Type="http://schemas.openxmlformats.org/officeDocument/2006/relationships/slideLayout" Target="../slideLayouts/slideLayout1541.xml"/><Relationship Id="rId5" Type="http://schemas.openxmlformats.org/officeDocument/2006/relationships/slideLayout" Target="../slideLayouts/slideLayout1535.xml"/><Relationship Id="rId15" Type="http://schemas.openxmlformats.org/officeDocument/2006/relationships/theme" Target="../theme/theme112.xml"/><Relationship Id="rId10" Type="http://schemas.openxmlformats.org/officeDocument/2006/relationships/slideLayout" Target="../slideLayouts/slideLayout1540.xml"/><Relationship Id="rId4" Type="http://schemas.openxmlformats.org/officeDocument/2006/relationships/slideLayout" Target="../slideLayouts/slideLayout1534.xml"/><Relationship Id="rId9" Type="http://schemas.openxmlformats.org/officeDocument/2006/relationships/slideLayout" Target="../slideLayouts/slideLayout1539.xml"/><Relationship Id="rId14" Type="http://schemas.openxmlformats.org/officeDocument/2006/relationships/slideLayout" Target="../slideLayouts/slideLayout1544.xml"/></Relationships>
</file>

<file path=ppt/slideMasters/_rels/slideMaster1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2.xml"/><Relationship Id="rId13" Type="http://schemas.openxmlformats.org/officeDocument/2006/relationships/slideLayout" Target="../slideLayouts/slideLayout1557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15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551.xml"/><Relationship Id="rId12" Type="http://schemas.openxmlformats.org/officeDocument/2006/relationships/slideLayout" Target="../slideLayouts/slideLayout1556.xml"/><Relationship Id="rId17" Type="http://schemas.openxmlformats.org/officeDocument/2006/relationships/theme" Target="../theme/theme113.xml"/><Relationship Id="rId2" Type="http://schemas.openxmlformats.org/officeDocument/2006/relationships/slideLayout" Target="../slideLayouts/slideLayout1546.xml"/><Relationship Id="rId16" Type="http://schemas.openxmlformats.org/officeDocument/2006/relationships/slideLayout" Target="../slideLayouts/slideLayout15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545.xml"/><Relationship Id="rId6" Type="http://schemas.openxmlformats.org/officeDocument/2006/relationships/slideLayout" Target="../slideLayouts/slideLayout1550.xml"/><Relationship Id="rId11" Type="http://schemas.openxmlformats.org/officeDocument/2006/relationships/slideLayout" Target="../slideLayouts/slideLayout1555.xml"/><Relationship Id="rId5" Type="http://schemas.openxmlformats.org/officeDocument/2006/relationships/slideLayout" Target="../slideLayouts/slideLayout1549.xml"/><Relationship Id="rId15" Type="http://schemas.openxmlformats.org/officeDocument/2006/relationships/slideLayout" Target="../slideLayouts/slideLayout1559.xml"/><Relationship Id="rId10" Type="http://schemas.openxmlformats.org/officeDocument/2006/relationships/slideLayout" Target="../slideLayouts/slideLayout155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548.xml"/><Relationship Id="rId9" Type="http://schemas.openxmlformats.org/officeDocument/2006/relationships/slideLayout" Target="../slideLayouts/slideLayout1553.xml"/><Relationship Id="rId14" Type="http://schemas.openxmlformats.org/officeDocument/2006/relationships/slideLayout" Target="../slideLayouts/slideLayout1558.xml"/></Relationships>
</file>

<file path=ppt/slideMasters/_rels/slideMaster1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8.xml"/><Relationship Id="rId13" Type="http://schemas.openxmlformats.org/officeDocument/2006/relationships/slideLayout" Target="../slideLayouts/slideLayout1573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156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567.xml"/><Relationship Id="rId12" Type="http://schemas.openxmlformats.org/officeDocument/2006/relationships/slideLayout" Target="../slideLayouts/slideLayout1572.xml"/><Relationship Id="rId17" Type="http://schemas.openxmlformats.org/officeDocument/2006/relationships/theme" Target="../theme/theme114.xml"/><Relationship Id="rId2" Type="http://schemas.openxmlformats.org/officeDocument/2006/relationships/slideLayout" Target="../slideLayouts/slideLayout1562.xml"/><Relationship Id="rId16" Type="http://schemas.openxmlformats.org/officeDocument/2006/relationships/slideLayout" Target="../slideLayouts/slideLayout157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561.xml"/><Relationship Id="rId6" Type="http://schemas.openxmlformats.org/officeDocument/2006/relationships/slideLayout" Target="../slideLayouts/slideLayout1566.xml"/><Relationship Id="rId11" Type="http://schemas.openxmlformats.org/officeDocument/2006/relationships/slideLayout" Target="../slideLayouts/slideLayout1571.xml"/><Relationship Id="rId5" Type="http://schemas.openxmlformats.org/officeDocument/2006/relationships/slideLayout" Target="../slideLayouts/slideLayout1565.xml"/><Relationship Id="rId15" Type="http://schemas.openxmlformats.org/officeDocument/2006/relationships/slideLayout" Target="../slideLayouts/slideLayout1575.xml"/><Relationship Id="rId10" Type="http://schemas.openxmlformats.org/officeDocument/2006/relationships/slideLayout" Target="../slideLayouts/slideLayout1570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564.xml"/><Relationship Id="rId9" Type="http://schemas.openxmlformats.org/officeDocument/2006/relationships/slideLayout" Target="../slideLayouts/slideLayout1569.xml"/><Relationship Id="rId14" Type="http://schemas.openxmlformats.org/officeDocument/2006/relationships/slideLayout" Target="../slideLayouts/slideLayout1574.xml"/></Relationships>
</file>

<file path=ppt/slideMasters/_rels/slideMaster1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4.xml"/><Relationship Id="rId13" Type="http://schemas.openxmlformats.org/officeDocument/2006/relationships/slideLayout" Target="../slideLayouts/slideLayout1589.xml"/><Relationship Id="rId3" Type="http://schemas.openxmlformats.org/officeDocument/2006/relationships/slideLayout" Target="../slideLayouts/slideLayout1579.xml"/><Relationship Id="rId7" Type="http://schemas.openxmlformats.org/officeDocument/2006/relationships/slideLayout" Target="../slideLayouts/slideLayout1583.xml"/><Relationship Id="rId12" Type="http://schemas.openxmlformats.org/officeDocument/2006/relationships/slideLayout" Target="../slideLayouts/slideLayout1588.xml"/><Relationship Id="rId2" Type="http://schemas.openxmlformats.org/officeDocument/2006/relationships/slideLayout" Target="../slideLayouts/slideLayout157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577.xml"/><Relationship Id="rId6" Type="http://schemas.openxmlformats.org/officeDocument/2006/relationships/slideLayout" Target="../slideLayouts/slideLayout1582.xml"/><Relationship Id="rId11" Type="http://schemas.openxmlformats.org/officeDocument/2006/relationships/slideLayout" Target="../slideLayouts/slideLayout1587.xml"/><Relationship Id="rId5" Type="http://schemas.openxmlformats.org/officeDocument/2006/relationships/slideLayout" Target="../slideLayouts/slideLayout1581.xml"/><Relationship Id="rId15" Type="http://schemas.openxmlformats.org/officeDocument/2006/relationships/theme" Target="../theme/theme115.xml"/><Relationship Id="rId10" Type="http://schemas.openxmlformats.org/officeDocument/2006/relationships/slideLayout" Target="../slideLayouts/slideLayout1586.xml"/><Relationship Id="rId4" Type="http://schemas.openxmlformats.org/officeDocument/2006/relationships/slideLayout" Target="../slideLayouts/slideLayout1580.xml"/><Relationship Id="rId9" Type="http://schemas.openxmlformats.org/officeDocument/2006/relationships/slideLayout" Target="../slideLayouts/slideLayout1585.xml"/><Relationship Id="rId14" Type="http://schemas.openxmlformats.org/officeDocument/2006/relationships/slideLayout" Target="../slideLayouts/slideLayout1590.xml"/></Relationships>
</file>

<file path=ppt/slideMasters/_rels/slideMaster1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8.xml"/><Relationship Id="rId13" Type="http://schemas.openxmlformats.org/officeDocument/2006/relationships/slideLayout" Target="../slideLayouts/slideLayout1603.xml"/><Relationship Id="rId3" Type="http://schemas.openxmlformats.org/officeDocument/2006/relationships/slideLayout" Target="../slideLayouts/slideLayout1593.xml"/><Relationship Id="rId7" Type="http://schemas.openxmlformats.org/officeDocument/2006/relationships/slideLayout" Target="../slideLayouts/slideLayout1597.xml"/><Relationship Id="rId12" Type="http://schemas.openxmlformats.org/officeDocument/2006/relationships/slideLayout" Target="../slideLayouts/slideLayout1602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592.xml"/><Relationship Id="rId16" Type="http://schemas.openxmlformats.org/officeDocument/2006/relationships/theme" Target="../theme/theme116.xml"/><Relationship Id="rId1" Type="http://schemas.openxmlformats.org/officeDocument/2006/relationships/slideLayout" Target="../slideLayouts/slideLayout1591.xml"/><Relationship Id="rId6" Type="http://schemas.openxmlformats.org/officeDocument/2006/relationships/slideLayout" Target="../slideLayouts/slideLayout1596.xml"/><Relationship Id="rId11" Type="http://schemas.openxmlformats.org/officeDocument/2006/relationships/slideLayout" Target="../slideLayouts/slideLayout1601.xml"/><Relationship Id="rId5" Type="http://schemas.openxmlformats.org/officeDocument/2006/relationships/slideLayout" Target="../slideLayouts/slideLayout1595.xml"/><Relationship Id="rId15" Type="http://schemas.openxmlformats.org/officeDocument/2006/relationships/slideLayout" Target="../slideLayouts/slideLayout1605.xml"/><Relationship Id="rId10" Type="http://schemas.openxmlformats.org/officeDocument/2006/relationships/slideLayout" Target="../slideLayouts/slideLayout1600.xml"/><Relationship Id="rId4" Type="http://schemas.openxmlformats.org/officeDocument/2006/relationships/slideLayout" Target="../slideLayouts/slideLayout1594.xml"/><Relationship Id="rId9" Type="http://schemas.openxmlformats.org/officeDocument/2006/relationships/slideLayout" Target="../slideLayouts/slideLayout1599.xml"/><Relationship Id="rId14" Type="http://schemas.openxmlformats.org/officeDocument/2006/relationships/slideLayout" Target="../slideLayouts/slideLayout1604.xml"/></Relationships>
</file>

<file path=ppt/slideMasters/_rels/slideMaster1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3.xml"/><Relationship Id="rId13" Type="http://schemas.openxmlformats.org/officeDocument/2006/relationships/slideLayout" Target="../slideLayouts/slideLayout1618.xml"/><Relationship Id="rId3" Type="http://schemas.openxmlformats.org/officeDocument/2006/relationships/slideLayout" Target="../slideLayouts/slideLayout1608.xml"/><Relationship Id="rId7" Type="http://schemas.openxmlformats.org/officeDocument/2006/relationships/slideLayout" Target="../slideLayouts/slideLayout1612.xml"/><Relationship Id="rId12" Type="http://schemas.openxmlformats.org/officeDocument/2006/relationships/slideLayout" Target="../slideLayouts/slideLayout1617.xml"/><Relationship Id="rId2" Type="http://schemas.openxmlformats.org/officeDocument/2006/relationships/slideLayout" Target="../slideLayouts/slideLayout160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606.xml"/><Relationship Id="rId6" Type="http://schemas.openxmlformats.org/officeDocument/2006/relationships/slideLayout" Target="../slideLayouts/slideLayout1611.xml"/><Relationship Id="rId11" Type="http://schemas.openxmlformats.org/officeDocument/2006/relationships/slideLayout" Target="../slideLayouts/slideLayout1616.xml"/><Relationship Id="rId5" Type="http://schemas.openxmlformats.org/officeDocument/2006/relationships/slideLayout" Target="../slideLayouts/slideLayout1610.xml"/><Relationship Id="rId15" Type="http://schemas.openxmlformats.org/officeDocument/2006/relationships/theme" Target="../theme/theme117.xml"/><Relationship Id="rId10" Type="http://schemas.openxmlformats.org/officeDocument/2006/relationships/slideLayout" Target="../slideLayouts/slideLayout1615.xml"/><Relationship Id="rId4" Type="http://schemas.openxmlformats.org/officeDocument/2006/relationships/slideLayout" Target="../slideLayouts/slideLayout1609.xml"/><Relationship Id="rId9" Type="http://schemas.openxmlformats.org/officeDocument/2006/relationships/slideLayout" Target="../slideLayouts/slideLayout1614.xml"/><Relationship Id="rId14" Type="http://schemas.openxmlformats.org/officeDocument/2006/relationships/slideLayout" Target="../slideLayouts/slideLayout1619.xml"/></Relationships>
</file>

<file path=ppt/slideMasters/_rels/slideMaster1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7.xml"/><Relationship Id="rId13" Type="http://schemas.openxmlformats.org/officeDocument/2006/relationships/slideLayout" Target="../slideLayouts/slideLayout1632.xml"/><Relationship Id="rId3" Type="http://schemas.openxmlformats.org/officeDocument/2006/relationships/slideLayout" Target="../slideLayouts/slideLayout1622.xml"/><Relationship Id="rId7" Type="http://schemas.openxmlformats.org/officeDocument/2006/relationships/slideLayout" Target="../slideLayouts/slideLayout1626.xml"/><Relationship Id="rId12" Type="http://schemas.openxmlformats.org/officeDocument/2006/relationships/slideLayout" Target="../slideLayouts/slideLayout1631.xml"/><Relationship Id="rId2" Type="http://schemas.openxmlformats.org/officeDocument/2006/relationships/slideLayout" Target="../slideLayouts/slideLayout162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620.xml"/><Relationship Id="rId6" Type="http://schemas.openxmlformats.org/officeDocument/2006/relationships/slideLayout" Target="../slideLayouts/slideLayout1625.xml"/><Relationship Id="rId11" Type="http://schemas.openxmlformats.org/officeDocument/2006/relationships/slideLayout" Target="../slideLayouts/slideLayout1630.xml"/><Relationship Id="rId5" Type="http://schemas.openxmlformats.org/officeDocument/2006/relationships/slideLayout" Target="../slideLayouts/slideLayout1624.xml"/><Relationship Id="rId15" Type="http://schemas.openxmlformats.org/officeDocument/2006/relationships/theme" Target="../theme/theme118.xml"/><Relationship Id="rId10" Type="http://schemas.openxmlformats.org/officeDocument/2006/relationships/slideLayout" Target="../slideLayouts/slideLayout1629.xml"/><Relationship Id="rId4" Type="http://schemas.openxmlformats.org/officeDocument/2006/relationships/slideLayout" Target="../slideLayouts/slideLayout1623.xml"/><Relationship Id="rId9" Type="http://schemas.openxmlformats.org/officeDocument/2006/relationships/slideLayout" Target="../slideLayouts/slideLayout1628.xml"/><Relationship Id="rId14" Type="http://schemas.openxmlformats.org/officeDocument/2006/relationships/slideLayout" Target="../slideLayouts/slideLayout1633.xml"/></Relationships>
</file>

<file path=ppt/slideMasters/_rels/slideMaster1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1.xml"/><Relationship Id="rId13" Type="http://schemas.openxmlformats.org/officeDocument/2006/relationships/slideLayout" Target="../slideLayouts/slideLayout1646.xml"/><Relationship Id="rId3" Type="http://schemas.openxmlformats.org/officeDocument/2006/relationships/slideLayout" Target="../slideLayouts/slideLayout1636.xml"/><Relationship Id="rId7" Type="http://schemas.openxmlformats.org/officeDocument/2006/relationships/slideLayout" Target="../slideLayouts/slideLayout1640.xml"/><Relationship Id="rId12" Type="http://schemas.openxmlformats.org/officeDocument/2006/relationships/slideLayout" Target="../slideLayouts/slideLayout1645.xml"/><Relationship Id="rId2" Type="http://schemas.openxmlformats.org/officeDocument/2006/relationships/slideLayout" Target="../slideLayouts/slideLayout163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634.xml"/><Relationship Id="rId6" Type="http://schemas.openxmlformats.org/officeDocument/2006/relationships/slideLayout" Target="../slideLayouts/slideLayout1639.xml"/><Relationship Id="rId11" Type="http://schemas.openxmlformats.org/officeDocument/2006/relationships/slideLayout" Target="../slideLayouts/slideLayout1644.xml"/><Relationship Id="rId5" Type="http://schemas.openxmlformats.org/officeDocument/2006/relationships/slideLayout" Target="../slideLayouts/slideLayout1638.xml"/><Relationship Id="rId15" Type="http://schemas.openxmlformats.org/officeDocument/2006/relationships/theme" Target="../theme/theme119.xml"/><Relationship Id="rId10" Type="http://schemas.openxmlformats.org/officeDocument/2006/relationships/slideLayout" Target="../slideLayouts/slideLayout1643.xml"/><Relationship Id="rId4" Type="http://schemas.openxmlformats.org/officeDocument/2006/relationships/slideLayout" Target="../slideLayouts/slideLayout1637.xml"/><Relationship Id="rId9" Type="http://schemas.openxmlformats.org/officeDocument/2006/relationships/slideLayout" Target="../slideLayouts/slideLayout1642.xml"/><Relationship Id="rId14" Type="http://schemas.openxmlformats.org/officeDocument/2006/relationships/slideLayout" Target="../slideLayouts/slideLayout164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14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5.xml"/><Relationship Id="rId13" Type="http://schemas.openxmlformats.org/officeDocument/2006/relationships/slideLayout" Target="../slideLayouts/slideLayout1660.xml"/><Relationship Id="rId3" Type="http://schemas.openxmlformats.org/officeDocument/2006/relationships/slideLayout" Target="../slideLayouts/slideLayout1650.xml"/><Relationship Id="rId7" Type="http://schemas.openxmlformats.org/officeDocument/2006/relationships/slideLayout" Target="../slideLayouts/slideLayout1654.xml"/><Relationship Id="rId12" Type="http://schemas.openxmlformats.org/officeDocument/2006/relationships/slideLayout" Target="../slideLayouts/slideLayout1659.xml"/><Relationship Id="rId2" Type="http://schemas.openxmlformats.org/officeDocument/2006/relationships/slideLayout" Target="../slideLayouts/slideLayout164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648.xml"/><Relationship Id="rId6" Type="http://schemas.openxmlformats.org/officeDocument/2006/relationships/slideLayout" Target="../slideLayouts/slideLayout1653.xml"/><Relationship Id="rId11" Type="http://schemas.openxmlformats.org/officeDocument/2006/relationships/slideLayout" Target="../slideLayouts/slideLayout1658.xml"/><Relationship Id="rId5" Type="http://schemas.openxmlformats.org/officeDocument/2006/relationships/slideLayout" Target="../slideLayouts/slideLayout1652.xml"/><Relationship Id="rId15" Type="http://schemas.openxmlformats.org/officeDocument/2006/relationships/theme" Target="../theme/theme120.xml"/><Relationship Id="rId10" Type="http://schemas.openxmlformats.org/officeDocument/2006/relationships/slideLayout" Target="../slideLayouts/slideLayout1657.xml"/><Relationship Id="rId4" Type="http://schemas.openxmlformats.org/officeDocument/2006/relationships/slideLayout" Target="../slideLayouts/slideLayout1651.xml"/><Relationship Id="rId9" Type="http://schemas.openxmlformats.org/officeDocument/2006/relationships/slideLayout" Target="../slideLayouts/slideLayout1656.xml"/><Relationship Id="rId14" Type="http://schemas.openxmlformats.org/officeDocument/2006/relationships/slideLayout" Target="../slideLayouts/slideLayout1661.xml"/></Relationships>
</file>

<file path=ppt/slideMasters/_rels/slideMaster1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9.xml"/><Relationship Id="rId13" Type="http://schemas.openxmlformats.org/officeDocument/2006/relationships/slideLayout" Target="../slideLayouts/slideLayout1674.xml"/><Relationship Id="rId3" Type="http://schemas.openxmlformats.org/officeDocument/2006/relationships/slideLayout" Target="../slideLayouts/slideLayout1664.xml"/><Relationship Id="rId7" Type="http://schemas.openxmlformats.org/officeDocument/2006/relationships/slideLayout" Target="../slideLayouts/slideLayout1668.xml"/><Relationship Id="rId12" Type="http://schemas.openxmlformats.org/officeDocument/2006/relationships/slideLayout" Target="../slideLayouts/slideLayout1673.xml"/><Relationship Id="rId2" Type="http://schemas.openxmlformats.org/officeDocument/2006/relationships/slideLayout" Target="../slideLayouts/slideLayout166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662.xml"/><Relationship Id="rId6" Type="http://schemas.openxmlformats.org/officeDocument/2006/relationships/slideLayout" Target="../slideLayouts/slideLayout1667.xml"/><Relationship Id="rId11" Type="http://schemas.openxmlformats.org/officeDocument/2006/relationships/slideLayout" Target="../slideLayouts/slideLayout1672.xml"/><Relationship Id="rId5" Type="http://schemas.openxmlformats.org/officeDocument/2006/relationships/slideLayout" Target="../slideLayouts/slideLayout1666.xml"/><Relationship Id="rId15" Type="http://schemas.openxmlformats.org/officeDocument/2006/relationships/theme" Target="../theme/theme121.xml"/><Relationship Id="rId10" Type="http://schemas.openxmlformats.org/officeDocument/2006/relationships/slideLayout" Target="../slideLayouts/slideLayout1671.xml"/><Relationship Id="rId4" Type="http://schemas.openxmlformats.org/officeDocument/2006/relationships/slideLayout" Target="../slideLayouts/slideLayout1665.xml"/><Relationship Id="rId9" Type="http://schemas.openxmlformats.org/officeDocument/2006/relationships/slideLayout" Target="../slideLayouts/slideLayout1670.xml"/><Relationship Id="rId14" Type="http://schemas.openxmlformats.org/officeDocument/2006/relationships/slideLayout" Target="../slideLayouts/slideLayout1675.xml"/></Relationships>
</file>

<file path=ppt/slideMasters/_rels/slideMaster1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3.xml"/><Relationship Id="rId13" Type="http://schemas.openxmlformats.org/officeDocument/2006/relationships/slideLayout" Target="../slideLayouts/slideLayout1688.xml"/><Relationship Id="rId3" Type="http://schemas.openxmlformats.org/officeDocument/2006/relationships/slideLayout" Target="../slideLayouts/slideLayout1678.xml"/><Relationship Id="rId7" Type="http://schemas.openxmlformats.org/officeDocument/2006/relationships/slideLayout" Target="../slideLayouts/slideLayout1682.xml"/><Relationship Id="rId12" Type="http://schemas.openxmlformats.org/officeDocument/2006/relationships/slideLayout" Target="../slideLayouts/slideLayout1687.xml"/><Relationship Id="rId2" Type="http://schemas.openxmlformats.org/officeDocument/2006/relationships/slideLayout" Target="../slideLayouts/slideLayout1677.xml"/><Relationship Id="rId1" Type="http://schemas.openxmlformats.org/officeDocument/2006/relationships/slideLayout" Target="../slideLayouts/slideLayout1676.xml"/><Relationship Id="rId6" Type="http://schemas.openxmlformats.org/officeDocument/2006/relationships/slideLayout" Target="../slideLayouts/slideLayout1681.xml"/><Relationship Id="rId11" Type="http://schemas.openxmlformats.org/officeDocument/2006/relationships/slideLayout" Target="../slideLayouts/slideLayout1686.xml"/><Relationship Id="rId5" Type="http://schemas.openxmlformats.org/officeDocument/2006/relationships/slideLayout" Target="../slideLayouts/slideLayout1680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685.xml"/><Relationship Id="rId4" Type="http://schemas.openxmlformats.org/officeDocument/2006/relationships/slideLayout" Target="../slideLayouts/slideLayout1679.xml"/><Relationship Id="rId9" Type="http://schemas.openxmlformats.org/officeDocument/2006/relationships/slideLayout" Target="../slideLayouts/slideLayout1684.xml"/><Relationship Id="rId14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6.xml"/><Relationship Id="rId13" Type="http://schemas.openxmlformats.org/officeDocument/2006/relationships/slideLayout" Target="../slideLayouts/slideLayout1701.xml"/><Relationship Id="rId3" Type="http://schemas.openxmlformats.org/officeDocument/2006/relationships/slideLayout" Target="../slideLayouts/slideLayout1691.xml"/><Relationship Id="rId7" Type="http://schemas.openxmlformats.org/officeDocument/2006/relationships/slideLayout" Target="../slideLayouts/slideLayout1695.xml"/><Relationship Id="rId12" Type="http://schemas.openxmlformats.org/officeDocument/2006/relationships/slideLayout" Target="../slideLayouts/slideLayout1700.xml"/><Relationship Id="rId2" Type="http://schemas.openxmlformats.org/officeDocument/2006/relationships/slideLayout" Target="../slideLayouts/slideLayout169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689.xml"/><Relationship Id="rId6" Type="http://schemas.openxmlformats.org/officeDocument/2006/relationships/slideLayout" Target="../slideLayouts/slideLayout1694.xml"/><Relationship Id="rId11" Type="http://schemas.openxmlformats.org/officeDocument/2006/relationships/slideLayout" Target="../slideLayouts/slideLayout1699.xml"/><Relationship Id="rId5" Type="http://schemas.openxmlformats.org/officeDocument/2006/relationships/slideLayout" Target="../slideLayouts/slideLayout1693.xml"/><Relationship Id="rId15" Type="http://schemas.openxmlformats.org/officeDocument/2006/relationships/theme" Target="../theme/theme123.xml"/><Relationship Id="rId10" Type="http://schemas.openxmlformats.org/officeDocument/2006/relationships/slideLayout" Target="../slideLayouts/slideLayout1698.xml"/><Relationship Id="rId4" Type="http://schemas.openxmlformats.org/officeDocument/2006/relationships/slideLayout" Target="../slideLayouts/slideLayout1692.xml"/><Relationship Id="rId9" Type="http://schemas.openxmlformats.org/officeDocument/2006/relationships/slideLayout" Target="../slideLayouts/slideLayout1697.xml"/><Relationship Id="rId14" Type="http://schemas.openxmlformats.org/officeDocument/2006/relationships/slideLayout" Target="../slideLayouts/slideLayout1702.xml"/></Relationships>
</file>

<file path=ppt/slideMasters/_rels/slideMaster1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0.xml"/><Relationship Id="rId13" Type="http://schemas.openxmlformats.org/officeDocument/2006/relationships/slideLayout" Target="../slideLayouts/slideLayout1715.xml"/><Relationship Id="rId3" Type="http://schemas.openxmlformats.org/officeDocument/2006/relationships/slideLayout" Target="../slideLayouts/slideLayout1705.xml"/><Relationship Id="rId7" Type="http://schemas.openxmlformats.org/officeDocument/2006/relationships/slideLayout" Target="../slideLayouts/slideLayout1709.xml"/><Relationship Id="rId12" Type="http://schemas.openxmlformats.org/officeDocument/2006/relationships/slideLayout" Target="../slideLayouts/slideLayout1714.xml"/><Relationship Id="rId2" Type="http://schemas.openxmlformats.org/officeDocument/2006/relationships/slideLayout" Target="../slideLayouts/slideLayout170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03.xml"/><Relationship Id="rId6" Type="http://schemas.openxmlformats.org/officeDocument/2006/relationships/slideLayout" Target="../slideLayouts/slideLayout1708.xml"/><Relationship Id="rId11" Type="http://schemas.openxmlformats.org/officeDocument/2006/relationships/slideLayout" Target="../slideLayouts/slideLayout1713.xml"/><Relationship Id="rId5" Type="http://schemas.openxmlformats.org/officeDocument/2006/relationships/slideLayout" Target="../slideLayouts/slideLayout1707.xml"/><Relationship Id="rId15" Type="http://schemas.openxmlformats.org/officeDocument/2006/relationships/theme" Target="../theme/theme124.xml"/><Relationship Id="rId10" Type="http://schemas.openxmlformats.org/officeDocument/2006/relationships/slideLayout" Target="../slideLayouts/slideLayout1712.xml"/><Relationship Id="rId4" Type="http://schemas.openxmlformats.org/officeDocument/2006/relationships/slideLayout" Target="../slideLayouts/slideLayout1706.xml"/><Relationship Id="rId9" Type="http://schemas.openxmlformats.org/officeDocument/2006/relationships/slideLayout" Target="../slideLayouts/slideLayout1711.xml"/><Relationship Id="rId14" Type="http://schemas.openxmlformats.org/officeDocument/2006/relationships/slideLayout" Target="../slideLayouts/slideLayout1716.xml"/></Relationships>
</file>

<file path=ppt/slideMasters/_rels/slideMaster1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19.xml"/><Relationship Id="rId7" Type="http://schemas.openxmlformats.org/officeDocument/2006/relationships/slideLayout" Target="../slideLayouts/slideLayout1723.xml"/><Relationship Id="rId12" Type="http://schemas.openxmlformats.org/officeDocument/2006/relationships/theme" Target="../theme/theme125.xml"/><Relationship Id="rId2" Type="http://schemas.openxmlformats.org/officeDocument/2006/relationships/slideLayout" Target="../slideLayouts/slideLayout171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17.xml"/><Relationship Id="rId6" Type="http://schemas.openxmlformats.org/officeDocument/2006/relationships/slideLayout" Target="../slideLayouts/slideLayout1722.xml"/><Relationship Id="rId11" Type="http://schemas.openxmlformats.org/officeDocument/2006/relationships/slideLayout" Target="../slideLayouts/slideLayout1727.xml"/><Relationship Id="rId5" Type="http://schemas.openxmlformats.org/officeDocument/2006/relationships/slideLayout" Target="../slideLayouts/slideLayout17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26.xml"/><Relationship Id="rId4" Type="http://schemas.openxmlformats.org/officeDocument/2006/relationships/slideLayout" Target="../slideLayouts/slideLayout1720.xml"/><Relationship Id="rId9" Type="http://schemas.openxmlformats.org/officeDocument/2006/relationships/slideLayout" Target="../slideLayouts/slideLayout1725.xml"/><Relationship Id="rId14" Type="http://schemas.openxmlformats.org/officeDocument/2006/relationships/hyperlink" Target="http://www.rosatom.ru/" TargetMode="External"/></Relationships>
</file>

<file path=ppt/slideMasters/_rels/slideMaster1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30.xml"/><Relationship Id="rId7" Type="http://schemas.openxmlformats.org/officeDocument/2006/relationships/slideLayout" Target="../slideLayouts/slideLayout1734.xml"/><Relationship Id="rId12" Type="http://schemas.openxmlformats.org/officeDocument/2006/relationships/theme" Target="../theme/theme126.xml"/><Relationship Id="rId2" Type="http://schemas.openxmlformats.org/officeDocument/2006/relationships/slideLayout" Target="../slideLayouts/slideLayout172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28.xml"/><Relationship Id="rId6" Type="http://schemas.openxmlformats.org/officeDocument/2006/relationships/slideLayout" Target="../slideLayouts/slideLayout1733.xml"/><Relationship Id="rId11" Type="http://schemas.openxmlformats.org/officeDocument/2006/relationships/slideLayout" Target="../slideLayouts/slideLayout1738.xml"/><Relationship Id="rId5" Type="http://schemas.openxmlformats.org/officeDocument/2006/relationships/slideLayout" Target="../slideLayouts/slideLayout173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37.xml"/><Relationship Id="rId4" Type="http://schemas.openxmlformats.org/officeDocument/2006/relationships/slideLayout" Target="../slideLayouts/slideLayout1731.xml"/><Relationship Id="rId9" Type="http://schemas.openxmlformats.org/officeDocument/2006/relationships/slideLayout" Target="../slideLayouts/slideLayout1736.xml"/><Relationship Id="rId14" Type="http://schemas.openxmlformats.org/officeDocument/2006/relationships/hyperlink" Target="http://www.rosatom.ru/" TargetMode="External"/></Relationships>
</file>

<file path=ppt/slideMasters/_rels/slideMaster1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6.xml"/><Relationship Id="rId13" Type="http://schemas.openxmlformats.org/officeDocument/2006/relationships/slideLayout" Target="../slideLayouts/slideLayout1751.xml"/><Relationship Id="rId3" Type="http://schemas.openxmlformats.org/officeDocument/2006/relationships/slideLayout" Target="../slideLayouts/slideLayout1741.xml"/><Relationship Id="rId7" Type="http://schemas.openxmlformats.org/officeDocument/2006/relationships/slideLayout" Target="../slideLayouts/slideLayout1745.xml"/><Relationship Id="rId12" Type="http://schemas.openxmlformats.org/officeDocument/2006/relationships/slideLayout" Target="../slideLayouts/slideLayout1750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740.xml"/><Relationship Id="rId16" Type="http://schemas.openxmlformats.org/officeDocument/2006/relationships/theme" Target="../theme/theme127.xml"/><Relationship Id="rId1" Type="http://schemas.openxmlformats.org/officeDocument/2006/relationships/slideLayout" Target="../slideLayouts/slideLayout1739.xml"/><Relationship Id="rId6" Type="http://schemas.openxmlformats.org/officeDocument/2006/relationships/slideLayout" Target="../slideLayouts/slideLayout1744.xml"/><Relationship Id="rId11" Type="http://schemas.openxmlformats.org/officeDocument/2006/relationships/slideLayout" Target="../slideLayouts/slideLayout1749.xml"/><Relationship Id="rId5" Type="http://schemas.openxmlformats.org/officeDocument/2006/relationships/slideLayout" Target="../slideLayouts/slideLayout1743.xml"/><Relationship Id="rId15" Type="http://schemas.openxmlformats.org/officeDocument/2006/relationships/slideLayout" Target="../slideLayouts/slideLayout1753.xml"/><Relationship Id="rId10" Type="http://schemas.openxmlformats.org/officeDocument/2006/relationships/slideLayout" Target="../slideLayouts/slideLayout1748.xml"/><Relationship Id="rId4" Type="http://schemas.openxmlformats.org/officeDocument/2006/relationships/slideLayout" Target="../slideLayouts/slideLayout1742.xml"/><Relationship Id="rId9" Type="http://schemas.openxmlformats.org/officeDocument/2006/relationships/slideLayout" Target="../slideLayouts/slideLayout1747.xml"/><Relationship Id="rId14" Type="http://schemas.openxmlformats.org/officeDocument/2006/relationships/slideLayout" Target="../slideLayouts/slideLayout1752.xml"/></Relationships>
</file>

<file path=ppt/slideMasters/_rels/slideMaster1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1.xml"/><Relationship Id="rId13" Type="http://schemas.openxmlformats.org/officeDocument/2006/relationships/slideLayout" Target="../slideLayouts/slideLayout1766.xml"/><Relationship Id="rId3" Type="http://schemas.openxmlformats.org/officeDocument/2006/relationships/slideLayout" Target="../slideLayouts/slideLayout1756.xml"/><Relationship Id="rId7" Type="http://schemas.openxmlformats.org/officeDocument/2006/relationships/slideLayout" Target="../slideLayouts/slideLayout1760.xml"/><Relationship Id="rId12" Type="http://schemas.openxmlformats.org/officeDocument/2006/relationships/slideLayout" Target="../slideLayouts/slideLayout1765.xml"/><Relationship Id="rId2" Type="http://schemas.openxmlformats.org/officeDocument/2006/relationships/slideLayout" Target="../slideLayouts/slideLayout1755.xml"/><Relationship Id="rId1" Type="http://schemas.openxmlformats.org/officeDocument/2006/relationships/slideLayout" Target="../slideLayouts/slideLayout1754.xml"/><Relationship Id="rId6" Type="http://schemas.openxmlformats.org/officeDocument/2006/relationships/slideLayout" Target="../slideLayouts/slideLayout1759.xml"/><Relationship Id="rId11" Type="http://schemas.openxmlformats.org/officeDocument/2006/relationships/slideLayout" Target="../slideLayouts/slideLayout1764.xml"/><Relationship Id="rId5" Type="http://schemas.openxmlformats.org/officeDocument/2006/relationships/slideLayout" Target="../slideLayouts/slideLayout1758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763.xml"/><Relationship Id="rId4" Type="http://schemas.openxmlformats.org/officeDocument/2006/relationships/slideLayout" Target="../slideLayouts/slideLayout1757.xml"/><Relationship Id="rId9" Type="http://schemas.openxmlformats.org/officeDocument/2006/relationships/slideLayout" Target="../slideLayouts/slideLayout1762.xml"/><Relationship Id="rId14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4.xml"/><Relationship Id="rId13" Type="http://schemas.openxmlformats.org/officeDocument/2006/relationships/slideLayout" Target="../slideLayouts/slideLayout1779.xml"/><Relationship Id="rId3" Type="http://schemas.openxmlformats.org/officeDocument/2006/relationships/slideLayout" Target="../slideLayouts/slideLayout1769.xml"/><Relationship Id="rId7" Type="http://schemas.openxmlformats.org/officeDocument/2006/relationships/slideLayout" Target="../slideLayouts/slideLayout1773.xml"/><Relationship Id="rId12" Type="http://schemas.openxmlformats.org/officeDocument/2006/relationships/slideLayout" Target="../slideLayouts/slideLayout1778.xml"/><Relationship Id="rId2" Type="http://schemas.openxmlformats.org/officeDocument/2006/relationships/slideLayout" Target="../slideLayouts/slideLayout176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67.xml"/><Relationship Id="rId6" Type="http://schemas.openxmlformats.org/officeDocument/2006/relationships/slideLayout" Target="../slideLayouts/slideLayout1772.xml"/><Relationship Id="rId11" Type="http://schemas.openxmlformats.org/officeDocument/2006/relationships/slideLayout" Target="../slideLayouts/slideLayout1777.xml"/><Relationship Id="rId5" Type="http://schemas.openxmlformats.org/officeDocument/2006/relationships/slideLayout" Target="../slideLayouts/slideLayout1771.xml"/><Relationship Id="rId15" Type="http://schemas.openxmlformats.org/officeDocument/2006/relationships/theme" Target="../theme/theme129.xml"/><Relationship Id="rId10" Type="http://schemas.openxmlformats.org/officeDocument/2006/relationships/slideLayout" Target="../slideLayouts/slideLayout1776.xml"/><Relationship Id="rId4" Type="http://schemas.openxmlformats.org/officeDocument/2006/relationships/slideLayout" Target="../slideLayouts/slideLayout1770.xml"/><Relationship Id="rId9" Type="http://schemas.openxmlformats.org/officeDocument/2006/relationships/slideLayout" Target="../slideLayouts/slideLayout1775.xml"/><Relationship Id="rId14" Type="http://schemas.openxmlformats.org/officeDocument/2006/relationships/slideLayout" Target="../slideLayouts/slideLayout178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16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9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1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83.xml"/><Relationship Id="rId7" Type="http://schemas.openxmlformats.org/officeDocument/2006/relationships/slideLayout" Target="../slideLayouts/slideLayout1787.xml"/><Relationship Id="rId12" Type="http://schemas.openxmlformats.org/officeDocument/2006/relationships/theme" Target="../theme/theme130.xml"/><Relationship Id="rId2" Type="http://schemas.openxmlformats.org/officeDocument/2006/relationships/slideLayout" Target="../slideLayouts/slideLayout178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81.xml"/><Relationship Id="rId6" Type="http://schemas.openxmlformats.org/officeDocument/2006/relationships/slideLayout" Target="../slideLayouts/slideLayout1786.xml"/><Relationship Id="rId11" Type="http://schemas.openxmlformats.org/officeDocument/2006/relationships/slideLayout" Target="../slideLayouts/slideLayout1791.xml"/><Relationship Id="rId5" Type="http://schemas.openxmlformats.org/officeDocument/2006/relationships/slideLayout" Target="../slideLayouts/slideLayout17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90.xml"/><Relationship Id="rId4" Type="http://schemas.openxmlformats.org/officeDocument/2006/relationships/slideLayout" Target="../slideLayouts/slideLayout1784.xml"/><Relationship Id="rId9" Type="http://schemas.openxmlformats.org/officeDocument/2006/relationships/slideLayout" Target="../slideLayouts/slideLayout1789.xml"/><Relationship Id="rId14" Type="http://schemas.openxmlformats.org/officeDocument/2006/relationships/hyperlink" Target="http://www.rosatom.ru/" TargetMode="External"/></Relationships>
</file>

<file path=ppt/slideMasters/_rels/slideMaster1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94.xml"/><Relationship Id="rId7" Type="http://schemas.openxmlformats.org/officeDocument/2006/relationships/slideLayout" Target="../slideLayouts/slideLayout1798.xml"/><Relationship Id="rId12" Type="http://schemas.openxmlformats.org/officeDocument/2006/relationships/theme" Target="../theme/theme131.xml"/><Relationship Id="rId2" Type="http://schemas.openxmlformats.org/officeDocument/2006/relationships/slideLayout" Target="../slideLayouts/slideLayout179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92.xml"/><Relationship Id="rId6" Type="http://schemas.openxmlformats.org/officeDocument/2006/relationships/slideLayout" Target="../slideLayouts/slideLayout1797.xml"/><Relationship Id="rId11" Type="http://schemas.openxmlformats.org/officeDocument/2006/relationships/slideLayout" Target="../slideLayouts/slideLayout1802.xml"/><Relationship Id="rId5" Type="http://schemas.openxmlformats.org/officeDocument/2006/relationships/slideLayout" Target="../slideLayouts/slideLayout179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01.xml"/><Relationship Id="rId4" Type="http://schemas.openxmlformats.org/officeDocument/2006/relationships/slideLayout" Target="../slideLayouts/slideLayout1795.xml"/><Relationship Id="rId9" Type="http://schemas.openxmlformats.org/officeDocument/2006/relationships/slideLayout" Target="../slideLayouts/slideLayout1800.xml"/><Relationship Id="rId14" Type="http://schemas.openxmlformats.org/officeDocument/2006/relationships/hyperlink" Target="http://www.rosatom.ru/" TargetMode="External"/></Relationships>
</file>

<file path=ppt/slideMasters/_rels/slideMaster1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0.xml"/><Relationship Id="rId13" Type="http://schemas.openxmlformats.org/officeDocument/2006/relationships/slideLayout" Target="../slideLayouts/slideLayout1815.xml"/><Relationship Id="rId3" Type="http://schemas.openxmlformats.org/officeDocument/2006/relationships/slideLayout" Target="../slideLayouts/slideLayout1805.xml"/><Relationship Id="rId7" Type="http://schemas.openxmlformats.org/officeDocument/2006/relationships/slideLayout" Target="../slideLayouts/slideLayout1809.xml"/><Relationship Id="rId12" Type="http://schemas.openxmlformats.org/officeDocument/2006/relationships/slideLayout" Target="../slideLayouts/slideLayout1814.xml"/><Relationship Id="rId2" Type="http://schemas.openxmlformats.org/officeDocument/2006/relationships/slideLayout" Target="../slideLayouts/slideLayout1804.xml"/><Relationship Id="rId1" Type="http://schemas.openxmlformats.org/officeDocument/2006/relationships/slideLayout" Target="../slideLayouts/slideLayout1803.xml"/><Relationship Id="rId6" Type="http://schemas.openxmlformats.org/officeDocument/2006/relationships/slideLayout" Target="../slideLayouts/slideLayout1808.xml"/><Relationship Id="rId11" Type="http://schemas.openxmlformats.org/officeDocument/2006/relationships/slideLayout" Target="../slideLayouts/slideLayout1813.xml"/><Relationship Id="rId5" Type="http://schemas.openxmlformats.org/officeDocument/2006/relationships/slideLayout" Target="../slideLayouts/slideLayout180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812.xml"/><Relationship Id="rId4" Type="http://schemas.openxmlformats.org/officeDocument/2006/relationships/slideLayout" Target="../slideLayouts/slideLayout1806.xml"/><Relationship Id="rId9" Type="http://schemas.openxmlformats.org/officeDocument/2006/relationships/slideLayout" Target="../slideLayouts/slideLayout1811.xml"/><Relationship Id="rId14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818.xml"/><Relationship Id="rId7" Type="http://schemas.openxmlformats.org/officeDocument/2006/relationships/slideLayout" Target="../slideLayouts/slideLayout1822.xml"/><Relationship Id="rId12" Type="http://schemas.openxmlformats.org/officeDocument/2006/relationships/theme" Target="../theme/theme133.xml"/><Relationship Id="rId2" Type="http://schemas.openxmlformats.org/officeDocument/2006/relationships/slideLayout" Target="../slideLayouts/slideLayout18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16.xml"/><Relationship Id="rId6" Type="http://schemas.openxmlformats.org/officeDocument/2006/relationships/slideLayout" Target="../slideLayouts/slideLayout1821.xml"/><Relationship Id="rId11" Type="http://schemas.openxmlformats.org/officeDocument/2006/relationships/slideLayout" Target="../slideLayouts/slideLayout1826.xml"/><Relationship Id="rId5" Type="http://schemas.openxmlformats.org/officeDocument/2006/relationships/slideLayout" Target="../slideLayouts/slideLayout18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25.xml"/><Relationship Id="rId4" Type="http://schemas.openxmlformats.org/officeDocument/2006/relationships/slideLayout" Target="../slideLayouts/slideLayout1819.xml"/><Relationship Id="rId9" Type="http://schemas.openxmlformats.org/officeDocument/2006/relationships/slideLayout" Target="../slideLayouts/slideLayout1824.xml"/><Relationship Id="rId14" Type="http://schemas.openxmlformats.org/officeDocument/2006/relationships/hyperlink" Target="http://www.rosatom.ru/" TargetMode="External"/></Relationships>
</file>

<file path=ppt/slideMasters/_rels/slideMaster1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829.xml"/><Relationship Id="rId7" Type="http://schemas.openxmlformats.org/officeDocument/2006/relationships/slideLayout" Target="../slideLayouts/slideLayout1833.xml"/><Relationship Id="rId12" Type="http://schemas.openxmlformats.org/officeDocument/2006/relationships/theme" Target="../theme/theme134.xml"/><Relationship Id="rId2" Type="http://schemas.openxmlformats.org/officeDocument/2006/relationships/slideLayout" Target="../slideLayouts/slideLayout182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27.xml"/><Relationship Id="rId6" Type="http://schemas.openxmlformats.org/officeDocument/2006/relationships/slideLayout" Target="../slideLayouts/slideLayout1832.xml"/><Relationship Id="rId11" Type="http://schemas.openxmlformats.org/officeDocument/2006/relationships/slideLayout" Target="../slideLayouts/slideLayout1837.xml"/><Relationship Id="rId5" Type="http://schemas.openxmlformats.org/officeDocument/2006/relationships/slideLayout" Target="../slideLayouts/slideLayout18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36.xml"/><Relationship Id="rId4" Type="http://schemas.openxmlformats.org/officeDocument/2006/relationships/slideLayout" Target="../slideLayouts/slideLayout1830.xml"/><Relationship Id="rId9" Type="http://schemas.openxmlformats.org/officeDocument/2006/relationships/slideLayout" Target="../slideLayouts/slideLayout1835.xml"/><Relationship Id="rId14" Type="http://schemas.openxmlformats.org/officeDocument/2006/relationships/image" Target="../media/image2.png"/></Relationships>
</file>

<file path=ppt/slideMasters/_rels/slideMaster1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840.xml"/><Relationship Id="rId7" Type="http://schemas.openxmlformats.org/officeDocument/2006/relationships/slideLayout" Target="../slideLayouts/slideLayout1844.xml"/><Relationship Id="rId12" Type="http://schemas.openxmlformats.org/officeDocument/2006/relationships/theme" Target="../theme/theme135.xml"/><Relationship Id="rId2" Type="http://schemas.openxmlformats.org/officeDocument/2006/relationships/slideLayout" Target="../slideLayouts/slideLayout1839.xml"/><Relationship Id="rId1" Type="http://schemas.openxmlformats.org/officeDocument/2006/relationships/slideLayout" Target="../slideLayouts/slideLayout1838.xml"/><Relationship Id="rId6" Type="http://schemas.openxmlformats.org/officeDocument/2006/relationships/slideLayout" Target="../slideLayouts/slideLayout1843.xml"/><Relationship Id="rId11" Type="http://schemas.openxmlformats.org/officeDocument/2006/relationships/slideLayout" Target="../slideLayouts/slideLayout1848.xml"/><Relationship Id="rId5" Type="http://schemas.openxmlformats.org/officeDocument/2006/relationships/slideLayout" Target="../slideLayouts/slideLayout184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47.xml"/><Relationship Id="rId4" Type="http://schemas.openxmlformats.org/officeDocument/2006/relationships/slideLayout" Target="../slideLayouts/slideLayout1841.xml"/><Relationship Id="rId9" Type="http://schemas.openxmlformats.org/officeDocument/2006/relationships/slideLayout" Target="../slideLayouts/slideLayout1846.xml"/><Relationship Id="rId14" Type="http://schemas.openxmlformats.org/officeDocument/2006/relationships/image" Target="../media/image3.png"/></Relationships>
</file>

<file path=ppt/slideMasters/_rels/slideMaster1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851.xml"/><Relationship Id="rId7" Type="http://schemas.openxmlformats.org/officeDocument/2006/relationships/slideLayout" Target="../slideLayouts/slideLayout1855.xml"/><Relationship Id="rId12" Type="http://schemas.openxmlformats.org/officeDocument/2006/relationships/theme" Target="../theme/theme136.xml"/><Relationship Id="rId2" Type="http://schemas.openxmlformats.org/officeDocument/2006/relationships/slideLayout" Target="../slideLayouts/slideLayout185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49.xml"/><Relationship Id="rId6" Type="http://schemas.openxmlformats.org/officeDocument/2006/relationships/slideLayout" Target="../slideLayouts/slideLayout1854.xml"/><Relationship Id="rId11" Type="http://schemas.openxmlformats.org/officeDocument/2006/relationships/slideLayout" Target="../slideLayouts/slideLayout1859.xml"/><Relationship Id="rId5" Type="http://schemas.openxmlformats.org/officeDocument/2006/relationships/slideLayout" Target="../slideLayouts/slideLayout18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58.xml"/><Relationship Id="rId4" Type="http://schemas.openxmlformats.org/officeDocument/2006/relationships/slideLayout" Target="../slideLayouts/slideLayout1852.xml"/><Relationship Id="rId9" Type="http://schemas.openxmlformats.org/officeDocument/2006/relationships/slideLayout" Target="../slideLayouts/slideLayout1857.xml"/><Relationship Id="rId14" Type="http://schemas.openxmlformats.org/officeDocument/2006/relationships/image" Target="../media/image2.png"/></Relationships>
</file>

<file path=ppt/slideMasters/_rels/slideMaster1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7.xml"/><Relationship Id="rId13" Type="http://schemas.openxmlformats.org/officeDocument/2006/relationships/slideLayout" Target="../slideLayouts/slideLayout1872.xml"/><Relationship Id="rId3" Type="http://schemas.openxmlformats.org/officeDocument/2006/relationships/slideLayout" Target="../slideLayouts/slideLayout1862.xml"/><Relationship Id="rId7" Type="http://schemas.openxmlformats.org/officeDocument/2006/relationships/slideLayout" Target="../slideLayouts/slideLayout1866.xml"/><Relationship Id="rId12" Type="http://schemas.openxmlformats.org/officeDocument/2006/relationships/slideLayout" Target="../slideLayouts/slideLayout1871.xml"/><Relationship Id="rId2" Type="http://schemas.openxmlformats.org/officeDocument/2006/relationships/slideLayout" Target="../slideLayouts/slideLayout1861.xml"/><Relationship Id="rId1" Type="http://schemas.openxmlformats.org/officeDocument/2006/relationships/slideLayout" Target="../slideLayouts/slideLayout1860.xml"/><Relationship Id="rId6" Type="http://schemas.openxmlformats.org/officeDocument/2006/relationships/slideLayout" Target="../slideLayouts/slideLayout1865.xml"/><Relationship Id="rId11" Type="http://schemas.openxmlformats.org/officeDocument/2006/relationships/slideLayout" Target="../slideLayouts/slideLayout1870.xml"/><Relationship Id="rId5" Type="http://schemas.openxmlformats.org/officeDocument/2006/relationships/slideLayout" Target="../slideLayouts/slideLayout1864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869.xml"/><Relationship Id="rId4" Type="http://schemas.openxmlformats.org/officeDocument/2006/relationships/slideLayout" Target="../slideLayouts/slideLayout1863.xml"/><Relationship Id="rId9" Type="http://schemas.openxmlformats.org/officeDocument/2006/relationships/slideLayout" Target="../slideLayouts/slideLayout1868.xml"/><Relationship Id="rId14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875.xml"/><Relationship Id="rId7" Type="http://schemas.openxmlformats.org/officeDocument/2006/relationships/slideLayout" Target="../slideLayouts/slideLayout1879.xml"/><Relationship Id="rId12" Type="http://schemas.openxmlformats.org/officeDocument/2006/relationships/theme" Target="../theme/theme138.xml"/><Relationship Id="rId2" Type="http://schemas.openxmlformats.org/officeDocument/2006/relationships/slideLayout" Target="../slideLayouts/slideLayout187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73.xml"/><Relationship Id="rId6" Type="http://schemas.openxmlformats.org/officeDocument/2006/relationships/slideLayout" Target="../slideLayouts/slideLayout1878.xml"/><Relationship Id="rId11" Type="http://schemas.openxmlformats.org/officeDocument/2006/relationships/slideLayout" Target="../slideLayouts/slideLayout1883.xml"/><Relationship Id="rId5" Type="http://schemas.openxmlformats.org/officeDocument/2006/relationships/slideLayout" Target="../slideLayouts/slideLayout187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82.xml"/><Relationship Id="rId4" Type="http://schemas.openxmlformats.org/officeDocument/2006/relationships/slideLayout" Target="../slideLayouts/slideLayout1876.xml"/><Relationship Id="rId9" Type="http://schemas.openxmlformats.org/officeDocument/2006/relationships/slideLayout" Target="../slideLayouts/slideLayout1881.xml"/><Relationship Id="rId14" Type="http://schemas.openxmlformats.org/officeDocument/2006/relationships/image" Target="../media/image2.png"/></Relationships>
</file>

<file path=ppt/slideMasters/_rels/slideMaster1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1.xml"/><Relationship Id="rId13" Type="http://schemas.openxmlformats.org/officeDocument/2006/relationships/slideLayout" Target="../slideLayouts/slideLayout1896.xml"/><Relationship Id="rId3" Type="http://schemas.openxmlformats.org/officeDocument/2006/relationships/slideLayout" Target="../slideLayouts/slideLayout1886.xml"/><Relationship Id="rId7" Type="http://schemas.openxmlformats.org/officeDocument/2006/relationships/slideLayout" Target="../slideLayouts/slideLayout1890.xml"/><Relationship Id="rId12" Type="http://schemas.openxmlformats.org/officeDocument/2006/relationships/slideLayout" Target="../slideLayouts/slideLayout1895.xml"/><Relationship Id="rId2" Type="http://schemas.openxmlformats.org/officeDocument/2006/relationships/slideLayout" Target="../slideLayouts/slideLayout1885.xml"/><Relationship Id="rId1" Type="http://schemas.openxmlformats.org/officeDocument/2006/relationships/slideLayout" Target="../slideLayouts/slideLayout1884.xml"/><Relationship Id="rId6" Type="http://schemas.openxmlformats.org/officeDocument/2006/relationships/slideLayout" Target="../slideLayouts/slideLayout1889.xml"/><Relationship Id="rId11" Type="http://schemas.openxmlformats.org/officeDocument/2006/relationships/slideLayout" Target="../slideLayouts/slideLayout1894.xml"/><Relationship Id="rId5" Type="http://schemas.openxmlformats.org/officeDocument/2006/relationships/slideLayout" Target="../slideLayouts/slideLayout1888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893.xml"/><Relationship Id="rId4" Type="http://schemas.openxmlformats.org/officeDocument/2006/relationships/slideLayout" Target="../slideLayouts/slideLayout1887.xml"/><Relationship Id="rId9" Type="http://schemas.openxmlformats.org/officeDocument/2006/relationships/slideLayout" Target="../slideLayouts/slideLayout1892.xml"/><Relationship Id="rId14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9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898.xml"/><Relationship Id="rId1" Type="http://schemas.openxmlformats.org/officeDocument/2006/relationships/slideLayout" Target="../slideLayouts/slideLayout1897.xml"/><Relationship Id="rId6" Type="http://schemas.openxmlformats.org/officeDocument/2006/relationships/image" Target="../media/image10.jpeg"/><Relationship Id="rId5" Type="http://schemas.openxmlformats.org/officeDocument/2006/relationships/theme" Target="../theme/theme140.xml"/><Relationship Id="rId4" Type="http://schemas.openxmlformats.org/officeDocument/2006/relationships/slideLayout" Target="../slideLayouts/slideLayout1900.xml"/><Relationship Id="rId9" Type="http://schemas.openxmlformats.org/officeDocument/2006/relationships/image" Target="../media/image4.png"/></Relationships>
</file>

<file path=ppt/slideMasters/_rels/slideMaster1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8.xml"/><Relationship Id="rId13" Type="http://schemas.openxmlformats.org/officeDocument/2006/relationships/slideLayout" Target="../slideLayouts/slideLayout1913.xml"/><Relationship Id="rId3" Type="http://schemas.openxmlformats.org/officeDocument/2006/relationships/slideLayout" Target="../slideLayouts/slideLayout1903.xml"/><Relationship Id="rId7" Type="http://schemas.openxmlformats.org/officeDocument/2006/relationships/slideLayout" Target="../slideLayouts/slideLayout1907.xml"/><Relationship Id="rId12" Type="http://schemas.openxmlformats.org/officeDocument/2006/relationships/slideLayout" Target="../slideLayouts/slideLayout1912.xml"/><Relationship Id="rId2" Type="http://schemas.openxmlformats.org/officeDocument/2006/relationships/slideLayout" Target="../slideLayouts/slideLayout1902.xml"/><Relationship Id="rId1" Type="http://schemas.openxmlformats.org/officeDocument/2006/relationships/slideLayout" Target="../slideLayouts/slideLayout1901.xml"/><Relationship Id="rId6" Type="http://schemas.openxmlformats.org/officeDocument/2006/relationships/slideLayout" Target="../slideLayouts/slideLayout1906.xml"/><Relationship Id="rId11" Type="http://schemas.openxmlformats.org/officeDocument/2006/relationships/slideLayout" Target="../slideLayouts/slideLayout1911.xml"/><Relationship Id="rId5" Type="http://schemas.openxmlformats.org/officeDocument/2006/relationships/slideLayout" Target="../slideLayouts/slideLayout1905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910.xml"/><Relationship Id="rId4" Type="http://schemas.openxmlformats.org/officeDocument/2006/relationships/slideLayout" Target="../slideLayouts/slideLayout1904.xml"/><Relationship Id="rId9" Type="http://schemas.openxmlformats.org/officeDocument/2006/relationships/slideLayout" Target="../slideLayouts/slideLayout1909.xml"/><Relationship Id="rId14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1.xml"/><Relationship Id="rId13" Type="http://schemas.openxmlformats.org/officeDocument/2006/relationships/slideLayout" Target="../slideLayouts/slideLayout1926.xml"/><Relationship Id="rId3" Type="http://schemas.openxmlformats.org/officeDocument/2006/relationships/slideLayout" Target="../slideLayouts/slideLayout1916.xml"/><Relationship Id="rId7" Type="http://schemas.openxmlformats.org/officeDocument/2006/relationships/slideLayout" Target="../slideLayouts/slideLayout1920.xml"/><Relationship Id="rId12" Type="http://schemas.openxmlformats.org/officeDocument/2006/relationships/slideLayout" Target="../slideLayouts/slideLayout1925.xml"/><Relationship Id="rId2" Type="http://schemas.openxmlformats.org/officeDocument/2006/relationships/slideLayout" Target="../slideLayouts/slideLayout1915.xml"/><Relationship Id="rId1" Type="http://schemas.openxmlformats.org/officeDocument/2006/relationships/slideLayout" Target="../slideLayouts/slideLayout1914.xml"/><Relationship Id="rId6" Type="http://schemas.openxmlformats.org/officeDocument/2006/relationships/slideLayout" Target="../slideLayouts/slideLayout1919.xml"/><Relationship Id="rId11" Type="http://schemas.openxmlformats.org/officeDocument/2006/relationships/slideLayout" Target="../slideLayouts/slideLayout1924.xml"/><Relationship Id="rId5" Type="http://schemas.openxmlformats.org/officeDocument/2006/relationships/slideLayout" Target="../slideLayouts/slideLayout1918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923.xml"/><Relationship Id="rId4" Type="http://schemas.openxmlformats.org/officeDocument/2006/relationships/slideLayout" Target="../slideLayouts/slideLayout1917.xml"/><Relationship Id="rId9" Type="http://schemas.openxmlformats.org/officeDocument/2006/relationships/slideLayout" Target="../slideLayouts/slideLayout1922.xml"/><Relationship Id="rId14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4.xml"/><Relationship Id="rId13" Type="http://schemas.openxmlformats.org/officeDocument/2006/relationships/slideLayout" Target="../slideLayouts/slideLayout1939.xml"/><Relationship Id="rId3" Type="http://schemas.openxmlformats.org/officeDocument/2006/relationships/slideLayout" Target="../slideLayouts/slideLayout1929.xml"/><Relationship Id="rId7" Type="http://schemas.openxmlformats.org/officeDocument/2006/relationships/slideLayout" Target="../slideLayouts/slideLayout1933.xml"/><Relationship Id="rId12" Type="http://schemas.openxmlformats.org/officeDocument/2006/relationships/slideLayout" Target="../slideLayouts/slideLayout1938.xml"/><Relationship Id="rId2" Type="http://schemas.openxmlformats.org/officeDocument/2006/relationships/slideLayout" Target="../slideLayouts/slideLayout1928.xml"/><Relationship Id="rId1" Type="http://schemas.openxmlformats.org/officeDocument/2006/relationships/slideLayout" Target="../slideLayouts/slideLayout1927.xml"/><Relationship Id="rId6" Type="http://schemas.openxmlformats.org/officeDocument/2006/relationships/slideLayout" Target="../slideLayouts/slideLayout1932.xml"/><Relationship Id="rId11" Type="http://schemas.openxmlformats.org/officeDocument/2006/relationships/slideLayout" Target="../slideLayouts/slideLayout1937.xml"/><Relationship Id="rId5" Type="http://schemas.openxmlformats.org/officeDocument/2006/relationships/slideLayout" Target="../slideLayouts/slideLayout193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936.xml"/><Relationship Id="rId4" Type="http://schemas.openxmlformats.org/officeDocument/2006/relationships/slideLayout" Target="../slideLayouts/slideLayout1930.xml"/><Relationship Id="rId9" Type="http://schemas.openxmlformats.org/officeDocument/2006/relationships/slideLayout" Target="../slideLayouts/slideLayout1935.xml"/><Relationship Id="rId14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7.xml"/><Relationship Id="rId13" Type="http://schemas.openxmlformats.org/officeDocument/2006/relationships/slideLayout" Target="../slideLayouts/slideLayout195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942.xml"/><Relationship Id="rId7" Type="http://schemas.openxmlformats.org/officeDocument/2006/relationships/slideLayout" Target="../slideLayouts/slideLayout1946.xml"/><Relationship Id="rId12" Type="http://schemas.openxmlformats.org/officeDocument/2006/relationships/slideLayout" Target="../slideLayouts/slideLayout19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41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1940.xml"/><Relationship Id="rId6" Type="http://schemas.openxmlformats.org/officeDocument/2006/relationships/slideLayout" Target="../slideLayouts/slideLayout1945.xml"/><Relationship Id="rId11" Type="http://schemas.openxmlformats.org/officeDocument/2006/relationships/slideLayout" Target="../slideLayouts/slideLayout1950.xml"/><Relationship Id="rId5" Type="http://schemas.openxmlformats.org/officeDocument/2006/relationships/slideLayout" Target="../slideLayouts/slideLayout1944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949.xml"/><Relationship Id="rId4" Type="http://schemas.openxmlformats.org/officeDocument/2006/relationships/slideLayout" Target="../slideLayouts/slideLayout1943.xml"/><Relationship Id="rId9" Type="http://schemas.openxmlformats.org/officeDocument/2006/relationships/slideLayout" Target="../slideLayouts/slideLayout1948.xml"/><Relationship Id="rId14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0.xml"/><Relationship Id="rId13" Type="http://schemas.openxmlformats.org/officeDocument/2006/relationships/slideLayout" Target="../slideLayouts/slideLayout196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955.xml"/><Relationship Id="rId7" Type="http://schemas.openxmlformats.org/officeDocument/2006/relationships/slideLayout" Target="../slideLayouts/slideLayout1959.xml"/><Relationship Id="rId12" Type="http://schemas.openxmlformats.org/officeDocument/2006/relationships/slideLayout" Target="../slideLayouts/slideLayout196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54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1953.xml"/><Relationship Id="rId6" Type="http://schemas.openxmlformats.org/officeDocument/2006/relationships/slideLayout" Target="../slideLayouts/slideLayout1958.xml"/><Relationship Id="rId11" Type="http://schemas.openxmlformats.org/officeDocument/2006/relationships/slideLayout" Target="../slideLayouts/slideLayout1963.xml"/><Relationship Id="rId5" Type="http://schemas.openxmlformats.org/officeDocument/2006/relationships/slideLayout" Target="../slideLayouts/slideLayout195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962.xml"/><Relationship Id="rId4" Type="http://schemas.openxmlformats.org/officeDocument/2006/relationships/slideLayout" Target="../slideLayouts/slideLayout1956.xml"/><Relationship Id="rId9" Type="http://schemas.openxmlformats.org/officeDocument/2006/relationships/slideLayout" Target="../slideLayouts/slideLayout1961.xml"/><Relationship Id="rId14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3.xml"/><Relationship Id="rId13" Type="http://schemas.openxmlformats.org/officeDocument/2006/relationships/slideLayout" Target="../slideLayouts/slideLayout1978.xml"/><Relationship Id="rId18" Type="http://schemas.openxmlformats.org/officeDocument/2006/relationships/theme" Target="../theme/theme146.xml"/><Relationship Id="rId3" Type="http://schemas.openxmlformats.org/officeDocument/2006/relationships/slideLayout" Target="../slideLayouts/slideLayout1968.xml"/><Relationship Id="rId7" Type="http://schemas.openxmlformats.org/officeDocument/2006/relationships/slideLayout" Target="../slideLayouts/slideLayout1972.xml"/><Relationship Id="rId12" Type="http://schemas.openxmlformats.org/officeDocument/2006/relationships/slideLayout" Target="../slideLayouts/slideLayout1977.xml"/><Relationship Id="rId17" Type="http://schemas.openxmlformats.org/officeDocument/2006/relationships/slideLayout" Target="../slideLayouts/slideLayout1982.xml"/><Relationship Id="rId2" Type="http://schemas.openxmlformats.org/officeDocument/2006/relationships/slideLayout" Target="../slideLayouts/slideLayout1967.xml"/><Relationship Id="rId16" Type="http://schemas.openxmlformats.org/officeDocument/2006/relationships/slideLayout" Target="../slideLayouts/slideLayout1981.xml"/><Relationship Id="rId1" Type="http://schemas.openxmlformats.org/officeDocument/2006/relationships/slideLayout" Target="../slideLayouts/slideLayout1966.xml"/><Relationship Id="rId6" Type="http://schemas.openxmlformats.org/officeDocument/2006/relationships/slideLayout" Target="../slideLayouts/slideLayout1971.xml"/><Relationship Id="rId11" Type="http://schemas.openxmlformats.org/officeDocument/2006/relationships/slideLayout" Target="../slideLayouts/slideLayout1976.xml"/><Relationship Id="rId5" Type="http://schemas.openxmlformats.org/officeDocument/2006/relationships/slideLayout" Target="../slideLayouts/slideLayout1970.xml"/><Relationship Id="rId15" Type="http://schemas.openxmlformats.org/officeDocument/2006/relationships/slideLayout" Target="../slideLayouts/slideLayout1980.xml"/><Relationship Id="rId10" Type="http://schemas.openxmlformats.org/officeDocument/2006/relationships/slideLayout" Target="../slideLayouts/slideLayout1975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1969.xml"/><Relationship Id="rId9" Type="http://schemas.openxmlformats.org/officeDocument/2006/relationships/slideLayout" Target="../slideLayouts/slideLayout1974.xml"/><Relationship Id="rId14" Type="http://schemas.openxmlformats.org/officeDocument/2006/relationships/slideLayout" Target="../slideLayouts/slideLayout1979.xml"/></Relationships>
</file>

<file path=ppt/slideMasters/_rels/slideMaster1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0.xml"/><Relationship Id="rId13" Type="http://schemas.openxmlformats.org/officeDocument/2006/relationships/slideLayout" Target="../slideLayouts/slideLayout1995.xml"/><Relationship Id="rId3" Type="http://schemas.openxmlformats.org/officeDocument/2006/relationships/slideLayout" Target="../slideLayouts/slideLayout1985.xml"/><Relationship Id="rId7" Type="http://schemas.openxmlformats.org/officeDocument/2006/relationships/slideLayout" Target="../slideLayouts/slideLayout1989.xml"/><Relationship Id="rId12" Type="http://schemas.openxmlformats.org/officeDocument/2006/relationships/slideLayout" Target="../slideLayouts/slideLayout1994.xml"/><Relationship Id="rId2" Type="http://schemas.openxmlformats.org/officeDocument/2006/relationships/slideLayout" Target="../slideLayouts/slideLayout198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983.xml"/><Relationship Id="rId6" Type="http://schemas.openxmlformats.org/officeDocument/2006/relationships/slideLayout" Target="../slideLayouts/slideLayout1988.xml"/><Relationship Id="rId11" Type="http://schemas.openxmlformats.org/officeDocument/2006/relationships/slideLayout" Target="../slideLayouts/slideLayout1993.xml"/><Relationship Id="rId5" Type="http://schemas.openxmlformats.org/officeDocument/2006/relationships/slideLayout" Target="../slideLayouts/slideLayout1987.xml"/><Relationship Id="rId15" Type="http://schemas.openxmlformats.org/officeDocument/2006/relationships/theme" Target="../theme/theme147.xml"/><Relationship Id="rId10" Type="http://schemas.openxmlformats.org/officeDocument/2006/relationships/slideLayout" Target="../slideLayouts/slideLayout1992.xml"/><Relationship Id="rId4" Type="http://schemas.openxmlformats.org/officeDocument/2006/relationships/slideLayout" Target="../slideLayouts/slideLayout1986.xml"/><Relationship Id="rId9" Type="http://schemas.openxmlformats.org/officeDocument/2006/relationships/slideLayout" Target="../slideLayouts/slideLayout1991.xml"/><Relationship Id="rId14" Type="http://schemas.openxmlformats.org/officeDocument/2006/relationships/slideLayout" Target="../slideLayouts/slideLayout1996.xml"/></Relationships>
</file>

<file path=ppt/slideMasters/_rels/slideMaster1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4.xml"/><Relationship Id="rId13" Type="http://schemas.openxmlformats.org/officeDocument/2006/relationships/slideLayout" Target="../slideLayouts/slideLayout2009.xml"/><Relationship Id="rId3" Type="http://schemas.openxmlformats.org/officeDocument/2006/relationships/slideLayout" Target="../slideLayouts/slideLayout1999.xml"/><Relationship Id="rId7" Type="http://schemas.openxmlformats.org/officeDocument/2006/relationships/slideLayout" Target="../slideLayouts/slideLayout2003.xml"/><Relationship Id="rId12" Type="http://schemas.openxmlformats.org/officeDocument/2006/relationships/slideLayout" Target="../slideLayouts/slideLayout2008.xml"/><Relationship Id="rId2" Type="http://schemas.openxmlformats.org/officeDocument/2006/relationships/slideLayout" Target="../slideLayouts/slideLayout1998.xml"/><Relationship Id="rId1" Type="http://schemas.openxmlformats.org/officeDocument/2006/relationships/slideLayout" Target="../slideLayouts/slideLayout1997.xml"/><Relationship Id="rId6" Type="http://schemas.openxmlformats.org/officeDocument/2006/relationships/slideLayout" Target="../slideLayouts/slideLayout2002.xml"/><Relationship Id="rId11" Type="http://schemas.openxmlformats.org/officeDocument/2006/relationships/slideLayout" Target="../slideLayouts/slideLayout2007.xml"/><Relationship Id="rId5" Type="http://schemas.openxmlformats.org/officeDocument/2006/relationships/slideLayout" Target="../slideLayouts/slideLayout200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006.xml"/><Relationship Id="rId4" Type="http://schemas.openxmlformats.org/officeDocument/2006/relationships/slideLayout" Target="../slideLayouts/slideLayout2000.xml"/><Relationship Id="rId9" Type="http://schemas.openxmlformats.org/officeDocument/2006/relationships/slideLayout" Target="../slideLayouts/slideLayout2005.xml"/><Relationship Id="rId14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7.xml"/><Relationship Id="rId13" Type="http://schemas.openxmlformats.org/officeDocument/2006/relationships/slideLayout" Target="../slideLayouts/slideLayout2022.xml"/><Relationship Id="rId3" Type="http://schemas.openxmlformats.org/officeDocument/2006/relationships/slideLayout" Target="../slideLayouts/slideLayout2012.xml"/><Relationship Id="rId7" Type="http://schemas.openxmlformats.org/officeDocument/2006/relationships/slideLayout" Target="../slideLayouts/slideLayout2016.xml"/><Relationship Id="rId12" Type="http://schemas.openxmlformats.org/officeDocument/2006/relationships/slideLayout" Target="../slideLayouts/slideLayout2021.xml"/><Relationship Id="rId2" Type="http://schemas.openxmlformats.org/officeDocument/2006/relationships/slideLayout" Target="../slideLayouts/slideLayout201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010.xml"/><Relationship Id="rId6" Type="http://schemas.openxmlformats.org/officeDocument/2006/relationships/slideLayout" Target="../slideLayouts/slideLayout2015.xml"/><Relationship Id="rId11" Type="http://schemas.openxmlformats.org/officeDocument/2006/relationships/slideLayout" Target="../slideLayouts/slideLayout2020.xml"/><Relationship Id="rId5" Type="http://schemas.openxmlformats.org/officeDocument/2006/relationships/slideLayout" Target="../slideLayouts/slideLayout2014.xml"/><Relationship Id="rId15" Type="http://schemas.openxmlformats.org/officeDocument/2006/relationships/theme" Target="../theme/theme149.xml"/><Relationship Id="rId10" Type="http://schemas.openxmlformats.org/officeDocument/2006/relationships/slideLayout" Target="../slideLayouts/slideLayout2019.xml"/><Relationship Id="rId4" Type="http://schemas.openxmlformats.org/officeDocument/2006/relationships/slideLayout" Target="../slideLayouts/slideLayout2013.xml"/><Relationship Id="rId9" Type="http://schemas.openxmlformats.org/officeDocument/2006/relationships/slideLayout" Target="../slideLayouts/slideLayout2018.xml"/><Relationship Id="rId14" Type="http://schemas.openxmlformats.org/officeDocument/2006/relationships/slideLayout" Target="../slideLayouts/slideLayout202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90.xml"/><Relationship Id="rId16" Type="http://schemas.openxmlformats.org/officeDocument/2006/relationships/theme" Target="../theme/theme1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2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025.xml"/><Relationship Id="rId1" Type="http://schemas.openxmlformats.org/officeDocument/2006/relationships/slideLayout" Target="../slideLayouts/slideLayout2024.xml"/><Relationship Id="rId6" Type="http://schemas.openxmlformats.org/officeDocument/2006/relationships/image" Target="../media/image10.jpeg"/><Relationship Id="rId5" Type="http://schemas.openxmlformats.org/officeDocument/2006/relationships/theme" Target="../theme/theme150.xml"/><Relationship Id="rId4" Type="http://schemas.openxmlformats.org/officeDocument/2006/relationships/slideLayout" Target="../slideLayouts/slideLayout2027.xml"/><Relationship Id="rId9" Type="http://schemas.openxmlformats.org/officeDocument/2006/relationships/image" Target="../media/image4.png"/></Relationships>
</file>

<file path=ppt/slideMasters/_rels/slideMaster1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5.xml"/><Relationship Id="rId13" Type="http://schemas.openxmlformats.org/officeDocument/2006/relationships/slideLayout" Target="../slideLayouts/slideLayout2040.xml"/><Relationship Id="rId3" Type="http://schemas.openxmlformats.org/officeDocument/2006/relationships/slideLayout" Target="../slideLayouts/slideLayout2030.xml"/><Relationship Id="rId7" Type="http://schemas.openxmlformats.org/officeDocument/2006/relationships/slideLayout" Target="../slideLayouts/slideLayout2034.xml"/><Relationship Id="rId12" Type="http://schemas.openxmlformats.org/officeDocument/2006/relationships/slideLayout" Target="../slideLayouts/slideLayout2039.xml"/><Relationship Id="rId2" Type="http://schemas.openxmlformats.org/officeDocument/2006/relationships/slideLayout" Target="../slideLayouts/slideLayout202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028.xml"/><Relationship Id="rId6" Type="http://schemas.openxmlformats.org/officeDocument/2006/relationships/slideLayout" Target="../slideLayouts/slideLayout2033.xml"/><Relationship Id="rId11" Type="http://schemas.openxmlformats.org/officeDocument/2006/relationships/slideLayout" Target="../slideLayouts/slideLayout2038.xml"/><Relationship Id="rId5" Type="http://schemas.openxmlformats.org/officeDocument/2006/relationships/slideLayout" Target="../slideLayouts/slideLayout2032.xml"/><Relationship Id="rId15" Type="http://schemas.openxmlformats.org/officeDocument/2006/relationships/theme" Target="../theme/theme151.xml"/><Relationship Id="rId10" Type="http://schemas.openxmlformats.org/officeDocument/2006/relationships/slideLayout" Target="../slideLayouts/slideLayout2037.xml"/><Relationship Id="rId4" Type="http://schemas.openxmlformats.org/officeDocument/2006/relationships/slideLayout" Target="../slideLayouts/slideLayout2031.xml"/><Relationship Id="rId9" Type="http://schemas.openxmlformats.org/officeDocument/2006/relationships/slideLayout" Target="../slideLayouts/slideLayout2036.xml"/><Relationship Id="rId14" Type="http://schemas.openxmlformats.org/officeDocument/2006/relationships/slideLayout" Target="../slideLayouts/slideLayout2041.xml"/></Relationships>
</file>

<file path=ppt/slideMasters/_rels/slideMaster1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9.xml"/><Relationship Id="rId13" Type="http://schemas.openxmlformats.org/officeDocument/2006/relationships/slideLayout" Target="../slideLayouts/slideLayout2054.xml"/><Relationship Id="rId3" Type="http://schemas.openxmlformats.org/officeDocument/2006/relationships/slideLayout" Target="../slideLayouts/slideLayout2044.xml"/><Relationship Id="rId7" Type="http://schemas.openxmlformats.org/officeDocument/2006/relationships/slideLayout" Target="../slideLayouts/slideLayout2048.xml"/><Relationship Id="rId12" Type="http://schemas.openxmlformats.org/officeDocument/2006/relationships/slideLayout" Target="../slideLayouts/slideLayout2053.xml"/><Relationship Id="rId2" Type="http://schemas.openxmlformats.org/officeDocument/2006/relationships/slideLayout" Target="../slideLayouts/slideLayout204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042.xml"/><Relationship Id="rId6" Type="http://schemas.openxmlformats.org/officeDocument/2006/relationships/slideLayout" Target="../slideLayouts/slideLayout2047.xml"/><Relationship Id="rId11" Type="http://schemas.openxmlformats.org/officeDocument/2006/relationships/slideLayout" Target="../slideLayouts/slideLayout2052.xml"/><Relationship Id="rId5" Type="http://schemas.openxmlformats.org/officeDocument/2006/relationships/slideLayout" Target="../slideLayouts/slideLayout2046.xml"/><Relationship Id="rId15" Type="http://schemas.openxmlformats.org/officeDocument/2006/relationships/theme" Target="../theme/theme152.xml"/><Relationship Id="rId10" Type="http://schemas.openxmlformats.org/officeDocument/2006/relationships/slideLayout" Target="../slideLayouts/slideLayout2051.xml"/><Relationship Id="rId4" Type="http://schemas.openxmlformats.org/officeDocument/2006/relationships/slideLayout" Target="../slideLayouts/slideLayout2045.xml"/><Relationship Id="rId9" Type="http://schemas.openxmlformats.org/officeDocument/2006/relationships/slideLayout" Target="../slideLayouts/slideLayout2050.xml"/><Relationship Id="rId14" Type="http://schemas.openxmlformats.org/officeDocument/2006/relationships/slideLayout" Target="../slideLayouts/slideLayout2055.xml"/></Relationships>
</file>

<file path=ppt/slideMasters/_rels/slideMaster1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3.xml"/><Relationship Id="rId13" Type="http://schemas.openxmlformats.org/officeDocument/2006/relationships/theme" Target="../theme/theme153.xml"/><Relationship Id="rId3" Type="http://schemas.openxmlformats.org/officeDocument/2006/relationships/slideLayout" Target="../slideLayouts/slideLayout2058.xml"/><Relationship Id="rId7" Type="http://schemas.openxmlformats.org/officeDocument/2006/relationships/slideLayout" Target="../slideLayouts/slideLayout2062.xml"/><Relationship Id="rId12" Type="http://schemas.openxmlformats.org/officeDocument/2006/relationships/slideLayout" Target="../slideLayouts/slideLayout206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0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056.xml"/><Relationship Id="rId6" Type="http://schemas.openxmlformats.org/officeDocument/2006/relationships/slideLayout" Target="../slideLayouts/slideLayout2061.xml"/><Relationship Id="rId11" Type="http://schemas.openxmlformats.org/officeDocument/2006/relationships/slideLayout" Target="../slideLayouts/slideLayout2066.xml"/><Relationship Id="rId5" Type="http://schemas.openxmlformats.org/officeDocument/2006/relationships/slideLayout" Target="../slideLayouts/slideLayout2060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065.xml"/><Relationship Id="rId4" Type="http://schemas.openxmlformats.org/officeDocument/2006/relationships/slideLayout" Target="../slideLayouts/slideLayout2059.xml"/><Relationship Id="rId9" Type="http://schemas.openxmlformats.org/officeDocument/2006/relationships/slideLayout" Target="../slideLayouts/slideLayout2064.xml"/><Relationship Id="rId14" Type="http://schemas.openxmlformats.org/officeDocument/2006/relationships/image" Target="../media/image10.jpeg"/></Relationships>
</file>

<file path=ppt/slideMasters/_rels/slideMaster1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5.xml"/><Relationship Id="rId13" Type="http://schemas.openxmlformats.org/officeDocument/2006/relationships/slideLayout" Target="../slideLayouts/slideLayout208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70.xml"/><Relationship Id="rId7" Type="http://schemas.openxmlformats.org/officeDocument/2006/relationships/slideLayout" Target="../slideLayouts/slideLayout2074.xml"/><Relationship Id="rId12" Type="http://schemas.openxmlformats.org/officeDocument/2006/relationships/slideLayout" Target="../slideLayouts/slideLayout207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69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068.xml"/><Relationship Id="rId6" Type="http://schemas.openxmlformats.org/officeDocument/2006/relationships/slideLayout" Target="../slideLayouts/slideLayout2073.xml"/><Relationship Id="rId11" Type="http://schemas.openxmlformats.org/officeDocument/2006/relationships/slideLayout" Target="../slideLayouts/slideLayout2078.xml"/><Relationship Id="rId5" Type="http://schemas.openxmlformats.org/officeDocument/2006/relationships/slideLayout" Target="../slideLayouts/slideLayout2072.xml"/><Relationship Id="rId15" Type="http://schemas.openxmlformats.org/officeDocument/2006/relationships/theme" Target="../theme/theme154.xml"/><Relationship Id="rId10" Type="http://schemas.openxmlformats.org/officeDocument/2006/relationships/slideLayout" Target="../slideLayouts/slideLayout207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71.xml"/><Relationship Id="rId9" Type="http://schemas.openxmlformats.org/officeDocument/2006/relationships/slideLayout" Target="../slideLayouts/slideLayout2076.xml"/><Relationship Id="rId14" Type="http://schemas.openxmlformats.org/officeDocument/2006/relationships/slideLayout" Target="../slideLayouts/slideLayout2081.xml"/></Relationships>
</file>

<file path=ppt/slideMasters/_rels/slideMaster1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9.xml"/><Relationship Id="rId13" Type="http://schemas.openxmlformats.org/officeDocument/2006/relationships/theme" Target="../theme/theme155.xml"/><Relationship Id="rId3" Type="http://schemas.openxmlformats.org/officeDocument/2006/relationships/slideLayout" Target="../slideLayouts/slideLayout2084.xml"/><Relationship Id="rId7" Type="http://schemas.openxmlformats.org/officeDocument/2006/relationships/slideLayout" Target="../slideLayouts/slideLayout2088.xml"/><Relationship Id="rId12" Type="http://schemas.openxmlformats.org/officeDocument/2006/relationships/slideLayout" Target="../slideLayouts/slideLayout209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08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082.xml"/><Relationship Id="rId6" Type="http://schemas.openxmlformats.org/officeDocument/2006/relationships/slideLayout" Target="../slideLayouts/slideLayout2087.xml"/><Relationship Id="rId11" Type="http://schemas.openxmlformats.org/officeDocument/2006/relationships/slideLayout" Target="../slideLayouts/slideLayout2092.xml"/><Relationship Id="rId5" Type="http://schemas.openxmlformats.org/officeDocument/2006/relationships/slideLayout" Target="../slideLayouts/slideLayout2086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091.xml"/><Relationship Id="rId4" Type="http://schemas.openxmlformats.org/officeDocument/2006/relationships/slideLayout" Target="../slideLayouts/slideLayout2085.xml"/><Relationship Id="rId9" Type="http://schemas.openxmlformats.org/officeDocument/2006/relationships/slideLayout" Target="../slideLayouts/slideLayout2090.xml"/><Relationship Id="rId14" Type="http://schemas.openxmlformats.org/officeDocument/2006/relationships/image" Target="../media/image10.jpeg"/></Relationships>
</file>

<file path=ppt/slideMasters/_rels/slideMaster1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1.xml"/><Relationship Id="rId13" Type="http://schemas.openxmlformats.org/officeDocument/2006/relationships/slideLayout" Target="../slideLayouts/slideLayout210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96.xml"/><Relationship Id="rId7" Type="http://schemas.openxmlformats.org/officeDocument/2006/relationships/slideLayout" Target="../slideLayouts/slideLayout2100.xml"/><Relationship Id="rId12" Type="http://schemas.openxmlformats.org/officeDocument/2006/relationships/slideLayout" Target="../slideLayouts/slideLayout210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95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094.xml"/><Relationship Id="rId6" Type="http://schemas.openxmlformats.org/officeDocument/2006/relationships/slideLayout" Target="../slideLayouts/slideLayout2099.xml"/><Relationship Id="rId11" Type="http://schemas.openxmlformats.org/officeDocument/2006/relationships/slideLayout" Target="../slideLayouts/slideLayout2104.xml"/><Relationship Id="rId5" Type="http://schemas.openxmlformats.org/officeDocument/2006/relationships/slideLayout" Target="../slideLayouts/slideLayout2098.xml"/><Relationship Id="rId15" Type="http://schemas.openxmlformats.org/officeDocument/2006/relationships/theme" Target="../theme/theme156.xml"/><Relationship Id="rId10" Type="http://schemas.openxmlformats.org/officeDocument/2006/relationships/slideLayout" Target="../slideLayouts/slideLayout210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97.xml"/><Relationship Id="rId9" Type="http://schemas.openxmlformats.org/officeDocument/2006/relationships/slideLayout" Target="../slideLayouts/slideLayout2102.xml"/><Relationship Id="rId14" Type="http://schemas.openxmlformats.org/officeDocument/2006/relationships/slideLayout" Target="../slideLayouts/slideLayout2107.xml"/></Relationships>
</file>

<file path=ppt/slideMasters/_rels/slideMaster1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5.xml"/><Relationship Id="rId13" Type="http://schemas.openxmlformats.org/officeDocument/2006/relationships/slideLayout" Target="../slideLayouts/slideLayout2120.xml"/><Relationship Id="rId18" Type="http://schemas.openxmlformats.org/officeDocument/2006/relationships/slideLayout" Target="../slideLayouts/slideLayout2125.xml"/><Relationship Id="rId26" Type="http://schemas.openxmlformats.org/officeDocument/2006/relationships/slideLayout" Target="../slideLayouts/slideLayout2133.xml"/><Relationship Id="rId3" Type="http://schemas.openxmlformats.org/officeDocument/2006/relationships/slideLayout" Target="../slideLayouts/slideLayout2110.xml"/><Relationship Id="rId21" Type="http://schemas.openxmlformats.org/officeDocument/2006/relationships/slideLayout" Target="../slideLayouts/slideLayout2128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2114.xml"/><Relationship Id="rId12" Type="http://schemas.openxmlformats.org/officeDocument/2006/relationships/slideLayout" Target="../slideLayouts/slideLayout2119.xml"/><Relationship Id="rId17" Type="http://schemas.openxmlformats.org/officeDocument/2006/relationships/slideLayout" Target="../slideLayouts/slideLayout2124.xml"/><Relationship Id="rId25" Type="http://schemas.openxmlformats.org/officeDocument/2006/relationships/slideLayout" Target="../slideLayouts/slideLayout2132.xml"/><Relationship Id="rId33" Type="http://schemas.openxmlformats.org/officeDocument/2006/relationships/image" Target="../media/image19.png"/><Relationship Id="rId2" Type="http://schemas.openxmlformats.org/officeDocument/2006/relationships/slideLayout" Target="../slideLayouts/slideLayout2109.xml"/><Relationship Id="rId16" Type="http://schemas.openxmlformats.org/officeDocument/2006/relationships/slideLayout" Target="../slideLayouts/slideLayout2123.xml"/><Relationship Id="rId20" Type="http://schemas.openxmlformats.org/officeDocument/2006/relationships/slideLayout" Target="../slideLayouts/slideLayout2127.xml"/><Relationship Id="rId29" Type="http://schemas.openxmlformats.org/officeDocument/2006/relationships/slideLayout" Target="../slideLayouts/slideLayout2136.xml"/><Relationship Id="rId1" Type="http://schemas.openxmlformats.org/officeDocument/2006/relationships/slideLayout" Target="../slideLayouts/slideLayout2108.xml"/><Relationship Id="rId6" Type="http://schemas.openxmlformats.org/officeDocument/2006/relationships/slideLayout" Target="../slideLayouts/slideLayout2113.xml"/><Relationship Id="rId11" Type="http://schemas.openxmlformats.org/officeDocument/2006/relationships/slideLayout" Target="../slideLayouts/slideLayout2118.xml"/><Relationship Id="rId24" Type="http://schemas.openxmlformats.org/officeDocument/2006/relationships/slideLayout" Target="../slideLayouts/slideLayout2131.xml"/><Relationship Id="rId32" Type="http://schemas.openxmlformats.org/officeDocument/2006/relationships/image" Target="../media/image10.jpeg"/><Relationship Id="rId5" Type="http://schemas.openxmlformats.org/officeDocument/2006/relationships/slideLayout" Target="../slideLayouts/slideLayout2112.xml"/><Relationship Id="rId15" Type="http://schemas.openxmlformats.org/officeDocument/2006/relationships/slideLayout" Target="../slideLayouts/slideLayout2122.xml"/><Relationship Id="rId23" Type="http://schemas.openxmlformats.org/officeDocument/2006/relationships/slideLayout" Target="../slideLayouts/slideLayout2130.xml"/><Relationship Id="rId28" Type="http://schemas.openxmlformats.org/officeDocument/2006/relationships/slideLayout" Target="../slideLayouts/slideLayout2135.xml"/><Relationship Id="rId10" Type="http://schemas.openxmlformats.org/officeDocument/2006/relationships/slideLayout" Target="../slideLayouts/slideLayout2117.xml"/><Relationship Id="rId19" Type="http://schemas.openxmlformats.org/officeDocument/2006/relationships/slideLayout" Target="../slideLayouts/slideLayout2126.xml"/><Relationship Id="rId31" Type="http://schemas.openxmlformats.org/officeDocument/2006/relationships/theme" Target="../theme/theme157.xml"/><Relationship Id="rId4" Type="http://schemas.openxmlformats.org/officeDocument/2006/relationships/slideLayout" Target="../slideLayouts/slideLayout2111.xml"/><Relationship Id="rId9" Type="http://schemas.openxmlformats.org/officeDocument/2006/relationships/slideLayout" Target="../slideLayouts/slideLayout2116.xml"/><Relationship Id="rId14" Type="http://schemas.openxmlformats.org/officeDocument/2006/relationships/slideLayout" Target="../slideLayouts/slideLayout2121.xml"/><Relationship Id="rId22" Type="http://schemas.openxmlformats.org/officeDocument/2006/relationships/slideLayout" Target="../slideLayouts/slideLayout2129.xml"/><Relationship Id="rId27" Type="http://schemas.openxmlformats.org/officeDocument/2006/relationships/slideLayout" Target="../slideLayouts/slideLayout2134.xml"/><Relationship Id="rId30" Type="http://schemas.openxmlformats.org/officeDocument/2006/relationships/slideLayout" Target="../slideLayouts/slideLayout2137.xml"/><Relationship Id="rId35" Type="http://schemas.openxmlformats.org/officeDocument/2006/relationships/image" Target="../media/image4.png"/></Relationships>
</file>

<file path=ppt/slideMasters/_rels/slideMaster1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5.xml"/><Relationship Id="rId13" Type="http://schemas.openxmlformats.org/officeDocument/2006/relationships/slideLayout" Target="../slideLayouts/slideLayout2150.xml"/><Relationship Id="rId3" Type="http://schemas.openxmlformats.org/officeDocument/2006/relationships/slideLayout" Target="../slideLayouts/slideLayout2140.xml"/><Relationship Id="rId7" Type="http://schemas.openxmlformats.org/officeDocument/2006/relationships/slideLayout" Target="../slideLayouts/slideLayout2144.xml"/><Relationship Id="rId12" Type="http://schemas.openxmlformats.org/officeDocument/2006/relationships/slideLayout" Target="../slideLayouts/slideLayout2149.xml"/><Relationship Id="rId2" Type="http://schemas.openxmlformats.org/officeDocument/2006/relationships/slideLayout" Target="../slideLayouts/slideLayout213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138.xml"/><Relationship Id="rId6" Type="http://schemas.openxmlformats.org/officeDocument/2006/relationships/slideLayout" Target="../slideLayouts/slideLayout2143.xml"/><Relationship Id="rId11" Type="http://schemas.openxmlformats.org/officeDocument/2006/relationships/slideLayout" Target="../slideLayouts/slideLayout2148.xml"/><Relationship Id="rId5" Type="http://schemas.openxmlformats.org/officeDocument/2006/relationships/slideLayout" Target="../slideLayouts/slideLayout2142.xml"/><Relationship Id="rId15" Type="http://schemas.openxmlformats.org/officeDocument/2006/relationships/theme" Target="../theme/theme158.xml"/><Relationship Id="rId10" Type="http://schemas.openxmlformats.org/officeDocument/2006/relationships/slideLayout" Target="../slideLayouts/slideLayout2147.xml"/><Relationship Id="rId4" Type="http://schemas.openxmlformats.org/officeDocument/2006/relationships/slideLayout" Target="../slideLayouts/slideLayout2141.xml"/><Relationship Id="rId9" Type="http://schemas.openxmlformats.org/officeDocument/2006/relationships/slideLayout" Target="../slideLayouts/slideLayout2146.xml"/><Relationship Id="rId14" Type="http://schemas.openxmlformats.org/officeDocument/2006/relationships/slideLayout" Target="../slideLayouts/slideLayout2151.xml"/></Relationships>
</file>

<file path=ppt/slideMasters/_rels/slideMaster1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9.xml"/><Relationship Id="rId13" Type="http://schemas.openxmlformats.org/officeDocument/2006/relationships/slideLayout" Target="../slideLayouts/slideLayout2164.xml"/><Relationship Id="rId3" Type="http://schemas.openxmlformats.org/officeDocument/2006/relationships/slideLayout" Target="../slideLayouts/slideLayout2154.xml"/><Relationship Id="rId7" Type="http://schemas.openxmlformats.org/officeDocument/2006/relationships/slideLayout" Target="../slideLayouts/slideLayout2158.xml"/><Relationship Id="rId12" Type="http://schemas.openxmlformats.org/officeDocument/2006/relationships/slideLayout" Target="../slideLayouts/slideLayout2163.xml"/><Relationship Id="rId2" Type="http://schemas.openxmlformats.org/officeDocument/2006/relationships/slideLayout" Target="../slideLayouts/slideLayout2153.xml"/><Relationship Id="rId1" Type="http://schemas.openxmlformats.org/officeDocument/2006/relationships/slideLayout" Target="../slideLayouts/slideLayout2152.xml"/><Relationship Id="rId6" Type="http://schemas.openxmlformats.org/officeDocument/2006/relationships/slideLayout" Target="../slideLayouts/slideLayout2157.xml"/><Relationship Id="rId11" Type="http://schemas.openxmlformats.org/officeDocument/2006/relationships/slideLayout" Target="../slideLayouts/slideLayout2162.xml"/><Relationship Id="rId5" Type="http://schemas.openxmlformats.org/officeDocument/2006/relationships/slideLayout" Target="../slideLayouts/slideLayout2156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161.xml"/><Relationship Id="rId4" Type="http://schemas.openxmlformats.org/officeDocument/2006/relationships/slideLayout" Target="../slideLayouts/slideLayout2155.xml"/><Relationship Id="rId9" Type="http://schemas.openxmlformats.org/officeDocument/2006/relationships/slideLayout" Target="../slideLayouts/slideLayout2160.xml"/><Relationship Id="rId14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205.xml"/><Relationship Id="rId16" Type="http://schemas.openxmlformats.org/officeDocument/2006/relationships/theme" Target="../theme/theme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/Relationships>
</file>

<file path=ppt/slideMasters/_rels/slideMaster1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2.xml"/><Relationship Id="rId13" Type="http://schemas.openxmlformats.org/officeDocument/2006/relationships/slideLayout" Target="../slideLayouts/slideLayout2177.xml"/><Relationship Id="rId3" Type="http://schemas.openxmlformats.org/officeDocument/2006/relationships/slideLayout" Target="../slideLayouts/slideLayout2167.xml"/><Relationship Id="rId7" Type="http://schemas.openxmlformats.org/officeDocument/2006/relationships/slideLayout" Target="../slideLayouts/slideLayout2171.xml"/><Relationship Id="rId12" Type="http://schemas.openxmlformats.org/officeDocument/2006/relationships/slideLayout" Target="../slideLayouts/slideLayout2176.xml"/><Relationship Id="rId2" Type="http://schemas.openxmlformats.org/officeDocument/2006/relationships/slideLayout" Target="../slideLayouts/slideLayout2166.xml"/><Relationship Id="rId1" Type="http://schemas.openxmlformats.org/officeDocument/2006/relationships/slideLayout" Target="../slideLayouts/slideLayout2165.xml"/><Relationship Id="rId6" Type="http://schemas.openxmlformats.org/officeDocument/2006/relationships/slideLayout" Target="../slideLayouts/slideLayout2170.xml"/><Relationship Id="rId11" Type="http://schemas.openxmlformats.org/officeDocument/2006/relationships/slideLayout" Target="../slideLayouts/slideLayout2175.xml"/><Relationship Id="rId5" Type="http://schemas.openxmlformats.org/officeDocument/2006/relationships/slideLayout" Target="../slideLayouts/slideLayout2169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174.xml"/><Relationship Id="rId4" Type="http://schemas.openxmlformats.org/officeDocument/2006/relationships/slideLayout" Target="../slideLayouts/slideLayout2168.xml"/><Relationship Id="rId9" Type="http://schemas.openxmlformats.org/officeDocument/2006/relationships/slideLayout" Target="../slideLayouts/slideLayout2173.xml"/><Relationship Id="rId14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5.xml"/><Relationship Id="rId13" Type="http://schemas.openxmlformats.org/officeDocument/2006/relationships/slideLayout" Target="../slideLayouts/slideLayout219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180.xml"/><Relationship Id="rId7" Type="http://schemas.openxmlformats.org/officeDocument/2006/relationships/slideLayout" Target="../slideLayouts/slideLayout2184.xml"/><Relationship Id="rId12" Type="http://schemas.openxmlformats.org/officeDocument/2006/relationships/slideLayout" Target="../slideLayouts/slideLayout218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179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2178.xml"/><Relationship Id="rId6" Type="http://schemas.openxmlformats.org/officeDocument/2006/relationships/slideLayout" Target="../slideLayouts/slideLayout2183.xml"/><Relationship Id="rId11" Type="http://schemas.openxmlformats.org/officeDocument/2006/relationships/slideLayout" Target="../slideLayouts/slideLayout2188.xml"/><Relationship Id="rId5" Type="http://schemas.openxmlformats.org/officeDocument/2006/relationships/slideLayout" Target="../slideLayouts/slideLayout218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187.xml"/><Relationship Id="rId4" Type="http://schemas.openxmlformats.org/officeDocument/2006/relationships/slideLayout" Target="../slideLayouts/slideLayout2181.xml"/><Relationship Id="rId9" Type="http://schemas.openxmlformats.org/officeDocument/2006/relationships/slideLayout" Target="../slideLayouts/slideLayout2186.xml"/><Relationship Id="rId14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193.xml"/><Relationship Id="rId7" Type="http://schemas.openxmlformats.org/officeDocument/2006/relationships/slideLayout" Target="../slideLayouts/slideLayout2197.xml"/><Relationship Id="rId12" Type="http://schemas.openxmlformats.org/officeDocument/2006/relationships/theme" Target="../theme/theme162.xml"/><Relationship Id="rId2" Type="http://schemas.openxmlformats.org/officeDocument/2006/relationships/slideLayout" Target="../slideLayouts/slideLayout219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191.xml"/><Relationship Id="rId6" Type="http://schemas.openxmlformats.org/officeDocument/2006/relationships/slideLayout" Target="../slideLayouts/slideLayout2196.xml"/><Relationship Id="rId11" Type="http://schemas.openxmlformats.org/officeDocument/2006/relationships/slideLayout" Target="../slideLayouts/slideLayout2201.xml"/><Relationship Id="rId5" Type="http://schemas.openxmlformats.org/officeDocument/2006/relationships/slideLayout" Target="../slideLayouts/slideLayout219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00.xml"/><Relationship Id="rId4" Type="http://schemas.openxmlformats.org/officeDocument/2006/relationships/slideLayout" Target="../slideLayouts/slideLayout2194.xml"/><Relationship Id="rId9" Type="http://schemas.openxmlformats.org/officeDocument/2006/relationships/slideLayout" Target="../slideLayouts/slideLayout2199.xml"/><Relationship Id="rId14" Type="http://schemas.openxmlformats.org/officeDocument/2006/relationships/image" Target="../media/image19.png"/></Relationships>
</file>

<file path=ppt/slideMasters/_rels/slideMaster1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204.xml"/><Relationship Id="rId7" Type="http://schemas.openxmlformats.org/officeDocument/2006/relationships/slideLayout" Target="../slideLayouts/slideLayout2208.xml"/><Relationship Id="rId12" Type="http://schemas.openxmlformats.org/officeDocument/2006/relationships/theme" Target="../theme/theme163.xml"/><Relationship Id="rId2" Type="http://schemas.openxmlformats.org/officeDocument/2006/relationships/slideLayout" Target="../slideLayouts/slideLayout220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02.xml"/><Relationship Id="rId6" Type="http://schemas.openxmlformats.org/officeDocument/2006/relationships/slideLayout" Target="../slideLayouts/slideLayout2207.xml"/><Relationship Id="rId11" Type="http://schemas.openxmlformats.org/officeDocument/2006/relationships/slideLayout" Target="../slideLayouts/slideLayout2212.xml"/><Relationship Id="rId5" Type="http://schemas.openxmlformats.org/officeDocument/2006/relationships/slideLayout" Target="../slideLayouts/slideLayout220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11.xml"/><Relationship Id="rId4" Type="http://schemas.openxmlformats.org/officeDocument/2006/relationships/slideLayout" Target="../slideLayouts/slideLayout2205.xml"/><Relationship Id="rId9" Type="http://schemas.openxmlformats.org/officeDocument/2006/relationships/slideLayout" Target="../slideLayouts/slideLayout2210.xml"/><Relationship Id="rId14" Type="http://schemas.openxmlformats.org/officeDocument/2006/relationships/image" Target="../media/image25.png"/></Relationships>
</file>

<file path=ppt/slideMasters/_rels/slideMaster1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0.xml"/><Relationship Id="rId13" Type="http://schemas.openxmlformats.org/officeDocument/2006/relationships/slideLayout" Target="../slideLayouts/slideLayout2225.xml"/><Relationship Id="rId3" Type="http://schemas.openxmlformats.org/officeDocument/2006/relationships/slideLayout" Target="../slideLayouts/slideLayout2215.xml"/><Relationship Id="rId7" Type="http://schemas.openxmlformats.org/officeDocument/2006/relationships/slideLayout" Target="../slideLayouts/slideLayout2219.xml"/><Relationship Id="rId12" Type="http://schemas.openxmlformats.org/officeDocument/2006/relationships/slideLayout" Target="../slideLayouts/slideLayout2224.xml"/><Relationship Id="rId2" Type="http://schemas.openxmlformats.org/officeDocument/2006/relationships/slideLayout" Target="../slideLayouts/slideLayout2214.xml"/><Relationship Id="rId1" Type="http://schemas.openxmlformats.org/officeDocument/2006/relationships/slideLayout" Target="../slideLayouts/slideLayout2213.xml"/><Relationship Id="rId6" Type="http://schemas.openxmlformats.org/officeDocument/2006/relationships/slideLayout" Target="../slideLayouts/slideLayout2218.xml"/><Relationship Id="rId11" Type="http://schemas.openxmlformats.org/officeDocument/2006/relationships/slideLayout" Target="../slideLayouts/slideLayout2223.xml"/><Relationship Id="rId5" Type="http://schemas.openxmlformats.org/officeDocument/2006/relationships/slideLayout" Target="../slideLayouts/slideLayout221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222.xml"/><Relationship Id="rId4" Type="http://schemas.openxmlformats.org/officeDocument/2006/relationships/slideLayout" Target="../slideLayouts/slideLayout2216.xml"/><Relationship Id="rId9" Type="http://schemas.openxmlformats.org/officeDocument/2006/relationships/slideLayout" Target="../slideLayouts/slideLayout2221.xml"/><Relationship Id="rId14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228.xml"/><Relationship Id="rId7" Type="http://schemas.openxmlformats.org/officeDocument/2006/relationships/slideLayout" Target="../slideLayouts/slideLayout2232.xml"/><Relationship Id="rId12" Type="http://schemas.openxmlformats.org/officeDocument/2006/relationships/theme" Target="../theme/theme165.xml"/><Relationship Id="rId2" Type="http://schemas.openxmlformats.org/officeDocument/2006/relationships/slideLayout" Target="../slideLayouts/slideLayout22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26.xml"/><Relationship Id="rId6" Type="http://schemas.openxmlformats.org/officeDocument/2006/relationships/slideLayout" Target="../slideLayouts/slideLayout2231.xml"/><Relationship Id="rId11" Type="http://schemas.openxmlformats.org/officeDocument/2006/relationships/slideLayout" Target="../slideLayouts/slideLayout2236.xml"/><Relationship Id="rId5" Type="http://schemas.openxmlformats.org/officeDocument/2006/relationships/slideLayout" Target="../slideLayouts/slideLayout22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35.xml"/><Relationship Id="rId4" Type="http://schemas.openxmlformats.org/officeDocument/2006/relationships/slideLayout" Target="../slideLayouts/slideLayout2229.xml"/><Relationship Id="rId9" Type="http://schemas.openxmlformats.org/officeDocument/2006/relationships/slideLayout" Target="../slideLayouts/slideLayout2234.xml"/><Relationship Id="rId14" Type="http://schemas.openxmlformats.org/officeDocument/2006/relationships/image" Target="../media/image19.png"/></Relationships>
</file>

<file path=ppt/slideMasters/_rels/slideMaster1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4.xml"/><Relationship Id="rId13" Type="http://schemas.openxmlformats.org/officeDocument/2006/relationships/slideLayout" Target="../slideLayouts/slideLayout2249.xml"/><Relationship Id="rId3" Type="http://schemas.openxmlformats.org/officeDocument/2006/relationships/slideLayout" Target="../slideLayouts/slideLayout2239.xml"/><Relationship Id="rId7" Type="http://schemas.openxmlformats.org/officeDocument/2006/relationships/slideLayout" Target="../slideLayouts/slideLayout2243.xml"/><Relationship Id="rId12" Type="http://schemas.openxmlformats.org/officeDocument/2006/relationships/slideLayout" Target="../slideLayouts/slideLayout2248.xml"/><Relationship Id="rId2" Type="http://schemas.openxmlformats.org/officeDocument/2006/relationships/slideLayout" Target="../slideLayouts/slideLayout223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237.xml"/><Relationship Id="rId6" Type="http://schemas.openxmlformats.org/officeDocument/2006/relationships/slideLayout" Target="../slideLayouts/slideLayout2242.xml"/><Relationship Id="rId11" Type="http://schemas.openxmlformats.org/officeDocument/2006/relationships/slideLayout" Target="../slideLayouts/slideLayout2247.xml"/><Relationship Id="rId5" Type="http://schemas.openxmlformats.org/officeDocument/2006/relationships/slideLayout" Target="../slideLayouts/slideLayout2241.xml"/><Relationship Id="rId15" Type="http://schemas.openxmlformats.org/officeDocument/2006/relationships/theme" Target="../theme/theme166.xml"/><Relationship Id="rId10" Type="http://schemas.openxmlformats.org/officeDocument/2006/relationships/slideLayout" Target="../slideLayouts/slideLayout2246.xml"/><Relationship Id="rId4" Type="http://schemas.openxmlformats.org/officeDocument/2006/relationships/slideLayout" Target="../slideLayouts/slideLayout2240.xml"/><Relationship Id="rId9" Type="http://schemas.openxmlformats.org/officeDocument/2006/relationships/slideLayout" Target="../slideLayouts/slideLayout2245.xml"/><Relationship Id="rId14" Type="http://schemas.openxmlformats.org/officeDocument/2006/relationships/slideLayout" Target="../slideLayouts/slideLayout2250.xml"/></Relationships>
</file>

<file path=ppt/slideMasters/_rels/slideMaster1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8.xml"/><Relationship Id="rId13" Type="http://schemas.openxmlformats.org/officeDocument/2006/relationships/slideLayout" Target="../slideLayouts/slideLayout2263.xml"/><Relationship Id="rId3" Type="http://schemas.openxmlformats.org/officeDocument/2006/relationships/slideLayout" Target="../slideLayouts/slideLayout2253.xml"/><Relationship Id="rId7" Type="http://schemas.openxmlformats.org/officeDocument/2006/relationships/slideLayout" Target="../slideLayouts/slideLayout2257.xml"/><Relationship Id="rId12" Type="http://schemas.openxmlformats.org/officeDocument/2006/relationships/slideLayout" Target="../slideLayouts/slideLayout2262.xml"/><Relationship Id="rId2" Type="http://schemas.openxmlformats.org/officeDocument/2006/relationships/slideLayout" Target="../slideLayouts/slideLayout225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251.xml"/><Relationship Id="rId6" Type="http://schemas.openxmlformats.org/officeDocument/2006/relationships/slideLayout" Target="../slideLayouts/slideLayout2256.xml"/><Relationship Id="rId11" Type="http://schemas.openxmlformats.org/officeDocument/2006/relationships/slideLayout" Target="../slideLayouts/slideLayout2261.xml"/><Relationship Id="rId5" Type="http://schemas.openxmlformats.org/officeDocument/2006/relationships/slideLayout" Target="../slideLayouts/slideLayout2255.xml"/><Relationship Id="rId15" Type="http://schemas.openxmlformats.org/officeDocument/2006/relationships/theme" Target="../theme/theme167.xml"/><Relationship Id="rId10" Type="http://schemas.openxmlformats.org/officeDocument/2006/relationships/slideLayout" Target="../slideLayouts/slideLayout2260.xml"/><Relationship Id="rId4" Type="http://schemas.openxmlformats.org/officeDocument/2006/relationships/slideLayout" Target="../slideLayouts/slideLayout2254.xml"/><Relationship Id="rId9" Type="http://schemas.openxmlformats.org/officeDocument/2006/relationships/slideLayout" Target="../slideLayouts/slideLayout2259.xml"/><Relationship Id="rId14" Type="http://schemas.openxmlformats.org/officeDocument/2006/relationships/slideLayout" Target="../slideLayouts/slideLayout2264.xml"/></Relationships>
</file>

<file path=ppt/slideMasters/_rels/slideMaster1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267.xml"/><Relationship Id="rId7" Type="http://schemas.openxmlformats.org/officeDocument/2006/relationships/slideLayout" Target="../slideLayouts/slideLayout2271.xml"/><Relationship Id="rId12" Type="http://schemas.openxmlformats.org/officeDocument/2006/relationships/theme" Target="../theme/theme168.xml"/><Relationship Id="rId2" Type="http://schemas.openxmlformats.org/officeDocument/2006/relationships/slideLayout" Target="../slideLayouts/slideLayout226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65.xml"/><Relationship Id="rId6" Type="http://schemas.openxmlformats.org/officeDocument/2006/relationships/slideLayout" Target="../slideLayouts/slideLayout2270.xml"/><Relationship Id="rId11" Type="http://schemas.openxmlformats.org/officeDocument/2006/relationships/slideLayout" Target="../slideLayouts/slideLayout2275.xml"/><Relationship Id="rId5" Type="http://schemas.openxmlformats.org/officeDocument/2006/relationships/slideLayout" Target="../slideLayouts/slideLayout226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74.xml"/><Relationship Id="rId4" Type="http://schemas.openxmlformats.org/officeDocument/2006/relationships/slideLayout" Target="../slideLayouts/slideLayout2268.xml"/><Relationship Id="rId9" Type="http://schemas.openxmlformats.org/officeDocument/2006/relationships/slideLayout" Target="../slideLayouts/slideLayout2273.xml"/><Relationship Id="rId14" Type="http://schemas.openxmlformats.org/officeDocument/2006/relationships/image" Target="../media/image2.png"/></Relationships>
</file>

<file path=ppt/slideMasters/_rels/slideMaster1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3.xml"/><Relationship Id="rId13" Type="http://schemas.openxmlformats.org/officeDocument/2006/relationships/slideLayout" Target="../slideLayouts/slideLayout2288.xml"/><Relationship Id="rId3" Type="http://schemas.openxmlformats.org/officeDocument/2006/relationships/slideLayout" Target="../slideLayouts/slideLayout2278.xml"/><Relationship Id="rId7" Type="http://schemas.openxmlformats.org/officeDocument/2006/relationships/slideLayout" Target="../slideLayouts/slideLayout2282.xml"/><Relationship Id="rId12" Type="http://schemas.openxmlformats.org/officeDocument/2006/relationships/slideLayout" Target="../slideLayouts/slideLayout2287.xml"/><Relationship Id="rId2" Type="http://schemas.openxmlformats.org/officeDocument/2006/relationships/slideLayout" Target="../slideLayouts/slideLayout227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276.xml"/><Relationship Id="rId6" Type="http://schemas.openxmlformats.org/officeDocument/2006/relationships/slideLayout" Target="../slideLayouts/slideLayout2281.xml"/><Relationship Id="rId11" Type="http://schemas.openxmlformats.org/officeDocument/2006/relationships/slideLayout" Target="../slideLayouts/slideLayout2286.xml"/><Relationship Id="rId5" Type="http://schemas.openxmlformats.org/officeDocument/2006/relationships/slideLayout" Target="../slideLayouts/slideLayout2280.xml"/><Relationship Id="rId15" Type="http://schemas.openxmlformats.org/officeDocument/2006/relationships/theme" Target="../theme/theme169.xml"/><Relationship Id="rId10" Type="http://schemas.openxmlformats.org/officeDocument/2006/relationships/slideLayout" Target="../slideLayouts/slideLayout2285.xml"/><Relationship Id="rId4" Type="http://schemas.openxmlformats.org/officeDocument/2006/relationships/slideLayout" Target="../slideLayouts/slideLayout2279.xml"/><Relationship Id="rId9" Type="http://schemas.openxmlformats.org/officeDocument/2006/relationships/slideLayout" Target="../slideLayouts/slideLayout2284.xml"/><Relationship Id="rId14" Type="http://schemas.openxmlformats.org/officeDocument/2006/relationships/slideLayout" Target="../slideLayouts/slideLayout22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7.xml"/><Relationship Id="rId13" Type="http://schemas.openxmlformats.org/officeDocument/2006/relationships/slideLayout" Target="../slideLayouts/slideLayout2302.xml"/><Relationship Id="rId3" Type="http://schemas.openxmlformats.org/officeDocument/2006/relationships/slideLayout" Target="../slideLayouts/slideLayout2292.xml"/><Relationship Id="rId7" Type="http://schemas.openxmlformats.org/officeDocument/2006/relationships/slideLayout" Target="../slideLayouts/slideLayout2296.xml"/><Relationship Id="rId12" Type="http://schemas.openxmlformats.org/officeDocument/2006/relationships/slideLayout" Target="../slideLayouts/slideLayout2301.xml"/><Relationship Id="rId2" Type="http://schemas.openxmlformats.org/officeDocument/2006/relationships/slideLayout" Target="../slideLayouts/slideLayout2291.xml"/><Relationship Id="rId1" Type="http://schemas.openxmlformats.org/officeDocument/2006/relationships/slideLayout" Target="../slideLayouts/slideLayout2290.xml"/><Relationship Id="rId6" Type="http://schemas.openxmlformats.org/officeDocument/2006/relationships/slideLayout" Target="../slideLayouts/slideLayout2295.xml"/><Relationship Id="rId11" Type="http://schemas.openxmlformats.org/officeDocument/2006/relationships/slideLayout" Target="../slideLayouts/slideLayout2300.xml"/><Relationship Id="rId5" Type="http://schemas.openxmlformats.org/officeDocument/2006/relationships/slideLayout" Target="../slideLayouts/slideLayout2294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299.xml"/><Relationship Id="rId4" Type="http://schemas.openxmlformats.org/officeDocument/2006/relationships/slideLayout" Target="../slideLayouts/slideLayout2293.xml"/><Relationship Id="rId9" Type="http://schemas.openxmlformats.org/officeDocument/2006/relationships/slideLayout" Target="../slideLayouts/slideLayout2298.xml"/><Relationship Id="rId14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0.xml"/><Relationship Id="rId13" Type="http://schemas.openxmlformats.org/officeDocument/2006/relationships/slideLayout" Target="../slideLayouts/slideLayout2315.xml"/><Relationship Id="rId3" Type="http://schemas.openxmlformats.org/officeDocument/2006/relationships/slideLayout" Target="../slideLayouts/slideLayout2305.xml"/><Relationship Id="rId7" Type="http://schemas.openxmlformats.org/officeDocument/2006/relationships/slideLayout" Target="../slideLayouts/slideLayout2309.xml"/><Relationship Id="rId12" Type="http://schemas.openxmlformats.org/officeDocument/2006/relationships/slideLayout" Target="../slideLayouts/slideLayout2314.xml"/><Relationship Id="rId2" Type="http://schemas.openxmlformats.org/officeDocument/2006/relationships/slideLayout" Target="../slideLayouts/slideLayout2304.xml"/><Relationship Id="rId1" Type="http://schemas.openxmlformats.org/officeDocument/2006/relationships/slideLayout" Target="../slideLayouts/slideLayout2303.xml"/><Relationship Id="rId6" Type="http://schemas.openxmlformats.org/officeDocument/2006/relationships/slideLayout" Target="../slideLayouts/slideLayout2308.xml"/><Relationship Id="rId11" Type="http://schemas.openxmlformats.org/officeDocument/2006/relationships/slideLayout" Target="../slideLayouts/slideLayout2313.xml"/><Relationship Id="rId5" Type="http://schemas.openxmlformats.org/officeDocument/2006/relationships/slideLayout" Target="../slideLayouts/slideLayout230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312.xml"/><Relationship Id="rId4" Type="http://schemas.openxmlformats.org/officeDocument/2006/relationships/slideLayout" Target="../slideLayouts/slideLayout2306.xml"/><Relationship Id="rId9" Type="http://schemas.openxmlformats.org/officeDocument/2006/relationships/slideLayout" Target="../slideLayouts/slideLayout2311.xml"/><Relationship Id="rId14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3.xml"/><Relationship Id="rId13" Type="http://schemas.openxmlformats.org/officeDocument/2006/relationships/slideLayout" Target="../slideLayouts/slideLayout2328.xml"/><Relationship Id="rId3" Type="http://schemas.openxmlformats.org/officeDocument/2006/relationships/slideLayout" Target="../slideLayouts/slideLayout2318.xml"/><Relationship Id="rId7" Type="http://schemas.openxmlformats.org/officeDocument/2006/relationships/slideLayout" Target="../slideLayouts/slideLayout2322.xml"/><Relationship Id="rId12" Type="http://schemas.openxmlformats.org/officeDocument/2006/relationships/slideLayout" Target="../slideLayouts/slideLayout2327.xml"/><Relationship Id="rId2" Type="http://schemas.openxmlformats.org/officeDocument/2006/relationships/slideLayout" Target="../slideLayouts/slideLayout231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16.xml"/><Relationship Id="rId6" Type="http://schemas.openxmlformats.org/officeDocument/2006/relationships/slideLayout" Target="../slideLayouts/slideLayout2321.xml"/><Relationship Id="rId11" Type="http://schemas.openxmlformats.org/officeDocument/2006/relationships/slideLayout" Target="../slideLayouts/slideLayout2326.xml"/><Relationship Id="rId5" Type="http://schemas.openxmlformats.org/officeDocument/2006/relationships/slideLayout" Target="../slideLayouts/slideLayout2320.xml"/><Relationship Id="rId15" Type="http://schemas.openxmlformats.org/officeDocument/2006/relationships/theme" Target="../theme/theme172.xml"/><Relationship Id="rId10" Type="http://schemas.openxmlformats.org/officeDocument/2006/relationships/slideLayout" Target="../slideLayouts/slideLayout2325.xml"/><Relationship Id="rId4" Type="http://schemas.openxmlformats.org/officeDocument/2006/relationships/slideLayout" Target="../slideLayouts/slideLayout2319.xml"/><Relationship Id="rId9" Type="http://schemas.openxmlformats.org/officeDocument/2006/relationships/slideLayout" Target="../slideLayouts/slideLayout2324.xml"/><Relationship Id="rId14" Type="http://schemas.openxmlformats.org/officeDocument/2006/relationships/slideLayout" Target="../slideLayouts/slideLayout2329.xml"/></Relationships>
</file>

<file path=ppt/slideMasters/_rels/slideMaster1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7.xml"/><Relationship Id="rId13" Type="http://schemas.openxmlformats.org/officeDocument/2006/relationships/slideLayout" Target="../slideLayouts/slideLayout2342.xml"/><Relationship Id="rId3" Type="http://schemas.openxmlformats.org/officeDocument/2006/relationships/slideLayout" Target="../slideLayouts/slideLayout2332.xml"/><Relationship Id="rId7" Type="http://schemas.openxmlformats.org/officeDocument/2006/relationships/slideLayout" Target="../slideLayouts/slideLayout2336.xml"/><Relationship Id="rId12" Type="http://schemas.openxmlformats.org/officeDocument/2006/relationships/slideLayout" Target="../slideLayouts/slideLayout2341.xml"/><Relationship Id="rId2" Type="http://schemas.openxmlformats.org/officeDocument/2006/relationships/slideLayout" Target="../slideLayouts/slideLayout2331.xml"/><Relationship Id="rId1" Type="http://schemas.openxmlformats.org/officeDocument/2006/relationships/slideLayout" Target="../slideLayouts/slideLayout2330.xml"/><Relationship Id="rId6" Type="http://schemas.openxmlformats.org/officeDocument/2006/relationships/slideLayout" Target="../slideLayouts/slideLayout2335.xml"/><Relationship Id="rId11" Type="http://schemas.openxmlformats.org/officeDocument/2006/relationships/slideLayout" Target="../slideLayouts/slideLayout2340.xml"/><Relationship Id="rId5" Type="http://schemas.openxmlformats.org/officeDocument/2006/relationships/slideLayout" Target="../slideLayouts/slideLayout2334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339.xml"/><Relationship Id="rId4" Type="http://schemas.openxmlformats.org/officeDocument/2006/relationships/slideLayout" Target="../slideLayouts/slideLayout2333.xml"/><Relationship Id="rId9" Type="http://schemas.openxmlformats.org/officeDocument/2006/relationships/slideLayout" Target="../slideLayouts/slideLayout2338.xml"/><Relationship Id="rId14" Type="http://schemas.openxmlformats.org/officeDocument/2006/relationships/theme" Target="../theme/theme173.xml"/></Relationships>
</file>

<file path=ppt/slideMasters/_rels/slideMaster1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0.xml"/><Relationship Id="rId13" Type="http://schemas.openxmlformats.org/officeDocument/2006/relationships/slideLayout" Target="../slideLayouts/slideLayout2355.xml"/><Relationship Id="rId3" Type="http://schemas.openxmlformats.org/officeDocument/2006/relationships/slideLayout" Target="../slideLayouts/slideLayout2345.xml"/><Relationship Id="rId7" Type="http://schemas.openxmlformats.org/officeDocument/2006/relationships/slideLayout" Target="../slideLayouts/slideLayout2349.xml"/><Relationship Id="rId12" Type="http://schemas.openxmlformats.org/officeDocument/2006/relationships/slideLayout" Target="../slideLayouts/slideLayout2354.xml"/><Relationship Id="rId2" Type="http://schemas.openxmlformats.org/officeDocument/2006/relationships/slideLayout" Target="../slideLayouts/slideLayout234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43.xml"/><Relationship Id="rId6" Type="http://schemas.openxmlformats.org/officeDocument/2006/relationships/slideLayout" Target="../slideLayouts/slideLayout2348.xml"/><Relationship Id="rId11" Type="http://schemas.openxmlformats.org/officeDocument/2006/relationships/slideLayout" Target="../slideLayouts/slideLayout2353.xml"/><Relationship Id="rId5" Type="http://schemas.openxmlformats.org/officeDocument/2006/relationships/slideLayout" Target="../slideLayouts/slideLayout2347.xml"/><Relationship Id="rId15" Type="http://schemas.openxmlformats.org/officeDocument/2006/relationships/theme" Target="../theme/theme174.xml"/><Relationship Id="rId10" Type="http://schemas.openxmlformats.org/officeDocument/2006/relationships/slideLayout" Target="../slideLayouts/slideLayout2352.xml"/><Relationship Id="rId4" Type="http://schemas.openxmlformats.org/officeDocument/2006/relationships/slideLayout" Target="../slideLayouts/slideLayout2346.xml"/><Relationship Id="rId9" Type="http://schemas.openxmlformats.org/officeDocument/2006/relationships/slideLayout" Target="../slideLayouts/slideLayout2351.xml"/><Relationship Id="rId14" Type="http://schemas.openxmlformats.org/officeDocument/2006/relationships/slideLayout" Target="../slideLayouts/slideLayout2356.xml"/></Relationships>
</file>

<file path=ppt/slideMasters/_rels/slideMaster1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4.xml"/><Relationship Id="rId13" Type="http://schemas.openxmlformats.org/officeDocument/2006/relationships/slideLayout" Target="../slideLayouts/slideLayout2369.xml"/><Relationship Id="rId3" Type="http://schemas.openxmlformats.org/officeDocument/2006/relationships/slideLayout" Target="../slideLayouts/slideLayout2359.xml"/><Relationship Id="rId7" Type="http://schemas.openxmlformats.org/officeDocument/2006/relationships/slideLayout" Target="../slideLayouts/slideLayout2363.xml"/><Relationship Id="rId12" Type="http://schemas.openxmlformats.org/officeDocument/2006/relationships/slideLayout" Target="../slideLayouts/slideLayout2368.xml"/><Relationship Id="rId2" Type="http://schemas.openxmlformats.org/officeDocument/2006/relationships/slideLayout" Target="../slideLayouts/slideLayout235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57.xml"/><Relationship Id="rId6" Type="http://schemas.openxmlformats.org/officeDocument/2006/relationships/slideLayout" Target="../slideLayouts/slideLayout2362.xml"/><Relationship Id="rId11" Type="http://schemas.openxmlformats.org/officeDocument/2006/relationships/slideLayout" Target="../slideLayouts/slideLayout2367.xml"/><Relationship Id="rId5" Type="http://schemas.openxmlformats.org/officeDocument/2006/relationships/slideLayout" Target="../slideLayouts/slideLayout2361.xml"/><Relationship Id="rId15" Type="http://schemas.openxmlformats.org/officeDocument/2006/relationships/theme" Target="../theme/theme175.xml"/><Relationship Id="rId10" Type="http://schemas.openxmlformats.org/officeDocument/2006/relationships/slideLayout" Target="../slideLayouts/slideLayout2366.xml"/><Relationship Id="rId4" Type="http://schemas.openxmlformats.org/officeDocument/2006/relationships/slideLayout" Target="../slideLayouts/slideLayout2360.xml"/><Relationship Id="rId9" Type="http://schemas.openxmlformats.org/officeDocument/2006/relationships/slideLayout" Target="../slideLayouts/slideLayout2365.xml"/><Relationship Id="rId14" Type="http://schemas.openxmlformats.org/officeDocument/2006/relationships/slideLayout" Target="../slideLayouts/slideLayout2370.xml"/></Relationships>
</file>

<file path=ppt/slideMasters/_rels/slideMaster1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8.xml"/><Relationship Id="rId13" Type="http://schemas.openxmlformats.org/officeDocument/2006/relationships/slideLayout" Target="../slideLayouts/slideLayout2383.xml"/><Relationship Id="rId3" Type="http://schemas.openxmlformats.org/officeDocument/2006/relationships/slideLayout" Target="../slideLayouts/slideLayout2373.xml"/><Relationship Id="rId7" Type="http://schemas.openxmlformats.org/officeDocument/2006/relationships/slideLayout" Target="../slideLayouts/slideLayout2377.xml"/><Relationship Id="rId12" Type="http://schemas.openxmlformats.org/officeDocument/2006/relationships/slideLayout" Target="../slideLayouts/slideLayout2382.xml"/><Relationship Id="rId2" Type="http://schemas.openxmlformats.org/officeDocument/2006/relationships/slideLayout" Target="../slideLayouts/slideLayout237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71.xml"/><Relationship Id="rId6" Type="http://schemas.openxmlformats.org/officeDocument/2006/relationships/slideLayout" Target="../slideLayouts/slideLayout2376.xml"/><Relationship Id="rId11" Type="http://schemas.openxmlformats.org/officeDocument/2006/relationships/slideLayout" Target="../slideLayouts/slideLayout2381.xml"/><Relationship Id="rId5" Type="http://schemas.openxmlformats.org/officeDocument/2006/relationships/slideLayout" Target="../slideLayouts/slideLayout2375.xml"/><Relationship Id="rId15" Type="http://schemas.openxmlformats.org/officeDocument/2006/relationships/theme" Target="../theme/theme176.xml"/><Relationship Id="rId10" Type="http://schemas.openxmlformats.org/officeDocument/2006/relationships/slideLayout" Target="../slideLayouts/slideLayout2380.xml"/><Relationship Id="rId4" Type="http://schemas.openxmlformats.org/officeDocument/2006/relationships/slideLayout" Target="../slideLayouts/slideLayout2374.xml"/><Relationship Id="rId9" Type="http://schemas.openxmlformats.org/officeDocument/2006/relationships/slideLayout" Target="../slideLayouts/slideLayout2379.xml"/><Relationship Id="rId14" Type="http://schemas.openxmlformats.org/officeDocument/2006/relationships/slideLayout" Target="../slideLayouts/slideLayout2384.xml"/></Relationships>
</file>

<file path=ppt/slideMasters/_rels/slideMaster1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387.xml"/><Relationship Id="rId7" Type="http://schemas.openxmlformats.org/officeDocument/2006/relationships/slideLayout" Target="../slideLayouts/slideLayout2391.xml"/><Relationship Id="rId12" Type="http://schemas.openxmlformats.org/officeDocument/2006/relationships/theme" Target="../theme/theme177.xml"/><Relationship Id="rId2" Type="http://schemas.openxmlformats.org/officeDocument/2006/relationships/slideLayout" Target="../slideLayouts/slideLayout238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85.xml"/><Relationship Id="rId6" Type="http://schemas.openxmlformats.org/officeDocument/2006/relationships/slideLayout" Target="../slideLayouts/slideLayout2390.xml"/><Relationship Id="rId11" Type="http://schemas.openxmlformats.org/officeDocument/2006/relationships/slideLayout" Target="../slideLayouts/slideLayout2395.xml"/><Relationship Id="rId5" Type="http://schemas.openxmlformats.org/officeDocument/2006/relationships/slideLayout" Target="../slideLayouts/slideLayout238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94.xml"/><Relationship Id="rId4" Type="http://schemas.openxmlformats.org/officeDocument/2006/relationships/slideLayout" Target="../slideLayouts/slideLayout2388.xml"/><Relationship Id="rId9" Type="http://schemas.openxmlformats.org/officeDocument/2006/relationships/slideLayout" Target="../slideLayouts/slideLayout2393.xml"/><Relationship Id="rId14" Type="http://schemas.openxmlformats.org/officeDocument/2006/relationships/image" Target="../media/image2.png"/></Relationships>
</file>

<file path=ppt/slideMasters/_rels/slideMaster1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398.xml"/><Relationship Id="rId7" Type="http://schemas.openxmlformats.org/officeDocument/2006/relationships/slideLayout" Target="../slideLayouts/slideLayout2402.xml"/><Relationship Id="rId12" Type="http://schemas.openxmlformats.org/officeDocument/2006/relationships/theme" Target="../theme/theme178.xml"/><Relationship Id="rId2" Type="http://schemas.openxmlformats.org/officeDocument/2006/relationships/slideLayout" Target="../slideLayouts/slideLayout2397.xml"/><Relationship Id="rId1" Type="http://schemas.openxmlformats.org/officeDocument/2006/relationships/slideLayout" Target="../slideLayouts/slideLayout2396.xml"/><Relationship Id="rId6" Type="http://schemas.openxmlformats.org/officeDocument/2006/relationships/slideLayout" Target="../slideLayouts/slideLayout2401.xml"/><Relationship Id="rId11" Type="http://schemas.openxmlformats.org/officeDocument/2006/relationships/slideLayout" Target="../slideLayouts/slideLayout2406.xml"/><Relationship Id="rId5" Type="http://schemas.openxmlformats.org/officeDocument/2006/relationships/slideLayout" Target="../slideLayouts/slideLayout240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05.xml"/><Relationship Id="rId4" Type="http://schemas.openxmlformats.org/officeDocument/2006/relationships/slideLayout" Target="../slideLayouts/slideLayout2399.xml"/><Relationship Id="rId9" Type="http://schemas.openxmlformats.org/officeDocument/2006/relationships/slideLayout" Target="../slideLayouts/slideLayout2404.xml"/><Relationship Id="rId14" Type="http://schemas.openxmlformats.org/officeDocument/2006/relationships/image" Target="../media/image3.png"/></Relationships>
</file>

<file path=ppt/slideMasters/_rels/slideMaster1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4.xml"/><Relationship Id="rId13" Type="http://schemas.openxmlformats.org/officeDocument/2006/relationships/slideLayout" Target="../slideLayouts/slideLayout2419.xml"/><Relationship Id="rId3" Type="http://schemas.openxmlformats.org/officeDocument/2006/relationships/slideLayout" Target="../slideLayouts/slideLayout2409.xml"/><Relationship Id="rId7" Type="http://schemas.openxmlformats.org/officeDocument/2006/relationships/slideLayout" Target="../slideLayouts/slideLayout2413.xml"/><Relationship Id="rId12" Type="http://schemas.openxmlformats.org/officeDocument/2006/relationships/slideLayout" Target="../slideLayouts/slideLayout2418.xml"/><Relationship Id="rId2" Type="http://schemas.openxmlformats.org/officeDocument/2006/relationships/slideLayout" Target="../slideLayouts/slideLayout2408.xml"/><Relationship Id="rId1" Type="http://schemas.openxmlformats.org/officeDocument/2006/relationships/slideLayout" Target="../slideLayouts/slideLayout2407.xml"/><Relationship Id="rId6" Type="http://schemas.openxmlformats.org/officeDocument/2006/relationships/slideLayout" Target="../slideLayouts/slideLayout2412.xml"/><Relationship Id="rId11" Type="http://schemas.openxmlformats.org/officeDocument/2006/relationships/slideLayout" Target="../slideLayouts/slideLayout2417.xml"/><Relationship Id="rId5" Type="http://schemas.openxmlformats.org/officeDocument/2006/relationships/slideLayout" Target="../slideLayouts/slideLayout241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416.xml"/><Relationship Id="rId4" Type="http://schemas.openxmlformats.org/officeDocument/2006/relationships/slideLayout" Target="../slideLayouts/slideLayout2410.xml"/><Relationship Id="rId9" Type="http://schemas.openxmlformats.org/officeDocument/2006/relationships/slideLayout" Target="../slideLayouts/slideLayout2415.xml"/><Relationship Id="rId14" Type="http://schemas.openxmlformats.org/officeDocument/2006/relationships/theme" Target="../theme/theme17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/Relationships>
</file>

<file path=ppt/slideMasters/_rels/slideMaster1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7.xml"/><Relationship Id="rId13" Type="http://schemas.openxmlformats.org/officeDocument/2006/relationships/slideLayout" Target="../slideLayouts/slideLayout2432.xml"/><Relationship Id="rId3" Type="http://schemas.openxmlformats.org/officeDocument/2006/relationships/slideLayout" Target="../slideLayouts/slideLayout2422.xml"/><Relationship Id="rId7" Type="http://schemas.openxmlformats.org/officeDocument/2006/relationships/slideLayout" Target="../slideLayouts/slideLayout2426.xml"/><Relationship Id="rId12" Type="http://schemas.openxmlformats.org/officeDocument/2006/relationships/slideLayout" Target="../slideLayouts/slideLayout2431.xml"/><Relationship Id="rId2" Type="http://schemas.openxmlformats.org/officeDocument/2006/relationships/slideLayout" Target="../slideLayouts/slideLayout2421.xml"/><Relationship Id="rId1" Type="http://schemas.openxmlformats.org/officeDocument/2006/relationships/slideLayout" Target="../slideLayouts/slideLayout2420.xml"/><Relationship Id="rId6" Type="http://schemas.openxmlformats.org/officeDocument/2006/relationships/slideLayout" Target="../slideLayouts/slideLayout2425.xml"/><Relationship Id="rId11" Type="http://schemas.openxmlformats.org/officeDocument/2006/relationships/slideLayout" Target="../slideLayouts/slideLayout2430.xml"/><Relationship Id="rId5" Type="http://schemas.openxmlformats.org/officeDocument/2006/relationships/slideLayout" Target="../slideLayouts/slideLayout2424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429.xml"/><Relationship Id="rId4" Type="http://schemas.openxmlformats.org/officeDocument/2006/relationships/slideLayout" Target="../slideLayouts/slideLayout2423.xml"/><Relationship Id="rId9" Type="http://schemas.openxmlformats.org/officeDocument/2006/relationships/slideLayout" Target="../slideLayouts/slideLayout2428.xml"/><Relationship Id="rId14" Type="http://schemas.openxmlformats.org/officeDocument/2006/relationships/theme" Target="../theme/theme18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26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68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7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27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8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29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0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slideLayout" Target="../slideLayouts/slideLayout319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30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308.xml"/><Relationship Id="rId16" Type="http://schemas.openxmlformats.org/officeDocument/2006/relationships/slideLayout" Target="../slideLayouts/slideLayout32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16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slideLayout" Target="../slideLayouts/slideLayout32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slideLayout" Target="../slideLayouts/slideLayout335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slideLayout" Target="../slideLayouts/slideLayout334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324.xml"/><Relationship Id="rId16" Type="http://schemas.openxmlformats.org/officeDocument/2006/relationships/theme" Target="../theme/theme2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Relationship Id="rId14" Type="http://schemas.openxmlformats.org/officeDocument/2006/relationships/slideLayout" Target="../slideLayouts/slideLayout33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slideLayout" Target="../slideLayouts/slideLayout363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35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7.xml"/><Relationship Id="rId12" Type="http://schemas.openxmlformats.org/officeDocument/2006/relationships/slideLayout" Target="../slideLayouts/slideLayout362.xml"/><Relationship Id="rId17" Type="http://schemas.openxmlformats.org/officeDocument/2006/relationships/theme" Target="../theme/theme26.xml"/><Relationship Id="rId2" Type="http://schemas.openxmlformats.org/officeDocument/2006/relationships/slideLayout" Target="../slideLayouts/slideLayout352.xml"/><Relationship Id="rId16" Type="http://schemas.openxmlformats.org/officeDocument/2006/relationships/slideLayout" Target="../slideLayouts/slideLayout36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60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Relationship Id="rId14" Type="http://schemas.openxmlformats.org/officeDocument/2006/relationships/slideLayout" Target="../slideLayouts/slideLayout36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slideLayout" Target="../slideLayouts/slideLayout379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368.xml"/><Relationship Id="rId16" Type="http://schemas.openxmlformats.org/officeDocument/2006/relationships/theme" Target="../theme/theme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8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83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39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slideLayout" Target="../slideLayouts/slideLayout39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Relationship Id="rId14" Type="http://schemas.openxmlformats.org/officeDocument/2006/relationships/slideLayout" Target="../slideLayouts/slideLayout4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9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Relationship Id="rId14" Type="http://schemas.openxmlformats.org/officeDocument/2006/relationships/image" Target="../media/image12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13" Type="http://schemas.openxmlformats.org/officeDocument/2006/relationships/slideLayout" Target="../slideLayouts/slideLayout43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8.xml"/><Relationship Id="rId12" Type="http://schemas.openxmlformats.org/officeDocument/2006/relationships/slideLayout" Target="../slideLayouts/slideLayout43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26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Relationship Id="rId1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2.xml"/><Relationship Id="rId13" Type="http://schemas.openxmlformats.org/officeDocument/2006/relationships/slideLayout" Target="../slideLayouts/slideLayout447.xml"/><Relationship Id="rId3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41.xml"/><Relationship Id="rId12" Type="http://schemas.openxmlformats.org/officeDocument/2006/relationships/slideLayout" Target="../slideLayouts/slideLayout446.xml"/><Relationship Id="rId2" Type="http://schemas.openxmlformats.org/officeDocument/2006/relationships/slideLayout" Target="../slideLayouts/slideLayout43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35.xml"/><Relationship Id="rId6" Type="http://schemas.openxmlformats.org/officeDocument/2006/relationships/slideLayout" Target="../slideLayouts/slideLayout440.xml"/><Relationship Id="rId11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39.xml"/><Relationship Id="rId15" Type="http://schemas.openxmlformats.org/officeDocument/2006/relationships/theme" Target="../theme/theme32.xml"/><Relationship Id="rId10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38.xml"/><Relationship Id="rId9" Type="http://schemas.openxmlformats.org/officeDocument/2006/relationships/slideLayout" Target="../slideLayouts/slideLayout443.xml"/><Relationship Id="rId14" Type="http://schemas.openxmlformats.org/officeDocument/2006/relationships/slideLayout" Target="../slideLayouts/slideLayout44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13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53.xml"/><Relationship Id="rId15" Type="http://schemas.openxmlformats.org/officeDocument/2006/relationships/theme" Target="../theme/theme33.xml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Relationship Id="rId14" Type="http://schemas.openxmlformats.org/officeDocument/2006/relationships/slideLayout" Target="../slideLayouts/slideLayout4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slideLayout" Target="../slideLayouts/slideLayout475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slideLayout" Target="../slideLayouts/slideLayout474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1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3.xml"/><Relationship Id="rId13" Type="http://schemas.openxmlformats.org/officeDocument/2006/relationships/slideLayout" Target="../slideLayouts/slideLayout48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78.xml"/><Relationship Id="rId7" Type="http://schemas.openxmlformats.org/officeDocument/2006/relationships/slideLayout" Target="../slideLayouts/slideLayout482.xml"/><Relationship Id="rId12" Type="http://schemas.openxmlformats.org/officeDocument/2006/relationships/slideLayout" Target="../slideLayouts/slideLayout487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477.xml"/><Relationship Id="rId16" Type="http://schemas.openxmlformats.org/officeDocument/2006/relationships/theme" Target="../theme/theme35.xml"/><Relationship Id="rId1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81.xml"/><Relationship Id="rId11" Type="http://schemas.openxmlformats.org/officeDocument/2006/relationships/slideLayout" Target="../slideLayouts/slideLayout486.xml"/><Relationship Id="rId5" Type="http://schemas.openxmlformats.org/officeDocument/2006/relationships/slideLayout" Target="../slideLayouts/slideLayout480.xml"/><Relationship Id="rId1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8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4.xml"/><Relationship Id="rId14" Type="http://schemas.openxmlformats.org/officeDocument/2006/relationships/slideLayout" Target="../slideLayouts/slideLayout489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8.xml"/><Relationship Id="rId13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7.xml"/><Relationship Id="rId12" Type="http://schemas.openxmlformats.org/officeDocument/2006/relationships/slideLayout" Target="../slideLayouts/slideLayout502.xml"/><Relationship Id="rId2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1" Type="http://schemas.openxmlformats.org/officeDocument/2006/relationships/slideLayout" Target="../slideLayouts/slideLayout501.xml"/><Relationship Id="rId5" Type="http://schemas.openxmlformats.org/officeDocument/2006/relationships/slideLayout" Target="../slideLayouts/slideLayout495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4.xml"/><Relationship Id="rId9" Type="http://schemas.openxmlformats.org/officeDocument/2006/relationships/slideLayout" Target="../slideLayouts/slideLayout499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1.xml"/><Relationship Id="rId13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510.xml"/><Relationship Id="rId12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04.xml"/><Relationship Id="rId6" Type="http://schemas.openxmlformats.org/officeDocument/2006/relationships/slideLayout" Target="../slideLayouts/slideLayout509.xml"/><Relationship Id="rId11" Type="http://schemas.openxmlformats.org/officeDocument/2006/relationships/slideLayout" Target="../slideLayouts/slideLayout514.xml"/><Relationship Id="rId5" Type="http://schemas.openxmlformats.org/officeDocument/2006/relationships/slideLayout" Target="../slideLayouts/slideLayout508.xml"/><Relationship Id="rId15" Type="http://schemas.openxmlformats.org/officeDocument/2006/relationships/theme" Target="../theme/theme37.xml"/><Relationship Id="rId10" Type="http://schemas.openxmlformats.org/officeDocument/2006/relationships/slideLayout" Target="../slideLayouts/slideLayout513.xml"/><Relationship Id="rId4" Type="http://schemas.openxmlformats.org/officeDocument/2006/relationships/slideLayout" Target="../slideLayouts/slideLayout507.xml"/><Relationship Id="rId9" Type="http://schemas.openxmlformats.org/officeDocument/2006/relationships/slideLayout" Target="../slideLayouts/slideLayout512.xml"/><Relationship Id="rId14" Type="http://schemas.openxmlformats.org/officeDocument/2006/relationships/slideLayout" Target="../slideLayouts/slideLayout51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1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5" Type="http://schemas.openxmlformats.org/officeDocument/2006/relationships/theme" Target="../theme/theme38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Relationship Id="rId14" Type="http://schemas.openxmlformats.org/officeDocument/2006/relationships/slideLayout" Target="../slideLayouts/slideLayout531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9.xml"/><Relationship Id="rId13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4.xml"/><Relationship Id="rId7" Type="http://schemas.openxmlformats.org/officeDocument/2006/relationships/slideLayout" Target="../slideLayouts/slideLayout538.xml"/><Relationship Id="rId12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3.xm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5" Type="http://schemas.openxmlformats.org/officeDocument/2006/relationships/slideLayout" Target="../slideLayouts/slideLayout536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541.xm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9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2.xml"/><Relationship Id="rId13" Type="http://schemas.openxmlformats.org/officeDocument/2006/relationships/slideLayout" Target="../slideLayouts/slideLayout557.xml"/><Relationship Id="rId3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51.xml"/><Relationship Id="rId12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46.xml"/><Relationship Id="rId1" Type="http://schemas.openxmlformats.org/officeDocument/2006/relationships/slideLayout" Target="../slideLayouts/slideLayout545.xml"/><Relationship Id="rId6" Type="http://schemas.openxmlformats.org/officeDocument/2006/relationships/slideLayout" Target="../slideLayouts/slideLayout550.xml"/><Relationship Id="rId11" Type="http://schemas.openxmlformats.org/officeDocument/2006/relationships/slideLayout" Target="../slideLayouts/slideLayout555.xml"/><Relationship Id="rId5" Type="http://schemas.openxmlformats.org/officeDocument/2006/relationships/slideLayout" Target="../slideLayouts/slideLayout549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554.xml"/><Relationship Id="rId4" Type="http://schemas.openxmlformats.org/officeDocument/2006/relationships/slideLayout" Target="../slideLayouts/slideLayout548.xml"/><Relationship Id="rId9" Type="http://schemas.openxmlformats.org/officeDocument/2006/relationships/slideLayout" Target="../slideLayouts/slideLayout553.xml"/><Relationship Id="rId14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5.xml"/><Relationship Id="rId13" Type="http://schemas.openxmlformats.org/officeDocument/2006/relationships/slideLayout" Target="../slideLayouts/slideLayout570.xml"/><Relationship Id="rId3" Type="http://schemas.openxmlformats.org/officeDocument/2006/relationships/slideLayout" Target="../slideLayouts/slideLayout560.xml"/><Relationship Id="rId7" Type="http://schemas.openxmlformats.org/officeDocument/2006/relationships/slideLayout" Target="../slideLayouts/slideLayout564.xml"/><Relationship Id="rId12" Type="http://schemas.openxmlformats.org/officeDocument/2006/relationships/slideLayout" Target="../slideLayouts/slideLayout569.xml"/><Relationship Id="rId2" Type="http://schemas.openxmlformats.org/officeDocument/2006/relationships/slideLayout" Target="../slideLayouts/slideLayout55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2.xml"/><Relationship Id="rId15" Type="http://schemas.openxmlformats.org/officeDocument/2006/relationships/theme" Target="../theme/theme41.xml"/><Relationship Id="rId10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Relationship Id="rId14" Type="http://schemas.openxmlformats.org/officeDocument/2006/relationships/slideLayout" Target="../slideLayouts/slideLayout57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9.xml"/><Relationship Id="rId13" Type="http://schemas.openxmlformats.org/officeDocument/2006/relationships/slideLayout" Target="../slideLayouts/slideLayout584.xml"/><Relationship Id="rId3" Type="http://schemas.openxmlformats.org/officeDocument/2006/relationships/slideLayout" Target="../slideLayouts/slideLayout574.xml"/><Relationship Id="rId7" Type="http://schemas.openxmlformats.org/officeDocument/2006/relationships/slideLayout" Target="../slideLayouts/slideLayout578.xml"/><Relationship Id="rId12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7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72.xml"/><Relationship Id="rId6" Type="http://schemas.openxmlformats.org/officeDocument/2006/relationships/slideLayout" Target="../slideLayouts/slideLayout577.xml"/><Relationship Id="rId11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76.xml"/><Relationship Id="rId15" Type="http://schemas.openxmlformats.org/officeDocument/2006/relationships/theme" Target="../theme/theme42.xml"/><Relationship Id="rId10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75.xml"/><Relationship Id="rId9" Type="http://schemas.openxmlformats.org/officeDocument/2006/relationships/slideLayout" Target="../slideLayouts/slideLayout580.xml"/><Relationship Id="rId14" Type="http://schemas.openxmlformats.org/officeDocument/2006/relationships/slideLayout" Target="../slideLayouts/slideLayout585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58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theme" Target="../theme/theme43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595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9.xml"/><Relationship Id="rId13" Type="http://schemas.openxmlformats.org/officeDocument/2006/relationships/slideLayout" Target="../slideLayouts/slideLayout61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04.xml"/><Relationship Id="rId7" Type="http://schemas.openxmlformats.org/officeDocument/2006/relationships/slideLayout" Target="../slideLayouts/slideLayout608.xml"/><Relationship Id="rId12" Type="http://schemas.openxmlformats.org/officeDocument/2006/relationships/slideLayout" Target="../slideLayouts/slideLayout61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03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602.xml"/><Relationship Id="rId6" Type="http://schemas.openxmlformats.org/officeDocument/2006/relationships/slideLayout" Target="../slideLayouts/slideLayout607.xml"/><Relationship Id="rId11" Type="http://schemas.openxmlformats.org/officeDocument/2006/relationships/slideLayout" Target="../slideLayouts/slideLayout612.xml"/><Relationship Id="rId5" Type="http://schemas.openxmlformats.org/officeDocument/2006/relationships/slideLayout" Target="../slideLayouts/slideLayout606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61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05.xml"/><Relationship Id="rId9" Type="http://schemas.openxmlformats.org/officeDocument/2006/relationships/slideLayout" Target="../slideLayouts/slideLayout610.xml"/><Relationship Id="rId14" Type="http://schemas.openxmlformats.org/officeDocument/2006/relationships/slideLayout" Target="../slideLayouts/slideLayout61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3.xml"/><Relationship Id="rId13" Type="http://schemas.openxmlformats.org/officeDocument/2006/relationships/slideLayout" Target="../slideLayouts/slideLayout628.xml"/><Relationship Id="rId3" Type="http://schemas.openxmlformats.org/officeDocument/2006/relationships/slideLayout" Target="../slideLayouts/slideLayout618.xml"/><Relationship Id="rId7" Type="http://schemas.openxmlformats.org/officeDocument/2006/relationships/slideLayout" Target="../slideLayouts/slideLayout622.xml"/><Relationship Id="rId12" Type="http://schemas.openxmlformats.org/officeDocument/2006/relationships/slideLayout" Target="../slideLayouts/slideLayout627.xml"/><Relationship Id="rId2" Type="http://schemas.openxmlformats.org/officeDocument/2006/relationships/slideLayout" Target="../slideLayouts/slideLayout61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16.xml"/><Relationship Id="rId6" Type="http://schemas.openxmlformats.org/officeDocument/2006/relationships/slideLayout" Target="../slideLayouts/slideLayout621.xml"/><Relationship Id="rId11" Type="http://schemas.openxmlformats.org/officeDocument/2006/relationships/slideLayout" Target="../slideLayouts/slideLayout626.xml"/><Relationship Id="rId5" Type="http://schemas.openxmlformats.org/officeDocument/2006/relationships/slideLayout" Target="../slideLayouts/slideLayout620.xml"/><Relationship Id="rId15" Type="http://schemas.openxmlformats.org/officeDocument/2006/relationships/theme" Target="../theme/theme45.xml"/><Relationship Id="rId10" Type="http://schemas.openxmlformats.org/officeDocument/2006/relationships/slideLayout" Target="../slideLayouts/slideLayout625.xml"/><Relationship Id="rId4" Type="http://schemas.openxmlformats.org/officeDocument/2006/relationships/slideLayout" Target="../slideLayouts/slideLayout619.xml"/><Relationship Id="rId9" Type="http://schemas.openxmlformats.org/officeDocument/2006/relationships/slideLayout" Target="../slideLayouts/slideLayout624.xml"/><Relationship Id="rId14" Type="http://schemas.openxmlformats.org/officeDocument/2006/relationships/slideLayout" Target="../slideLayouts/slideLayout629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7.xml"/><Relationship Id="rId13" Type="http://schemas.openxmlformats.org/officeDocument/2006/relationships/slideLayout" Target="../slideLayouts/slideLayout642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632.xml"/><Relationship Id="rId7" Type="http://schemas.openxmlformats.org/officeDocument/2006/relationships/slideLayout" Target="../slideLayouts/slideLayout636.xml"/><Relationship Id="rId12" Type="http://schemas.openxmlformats.org/officeDocument/2006/relationships/slideLayout" Target="../slideLayouts/slideLayout641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631.xml"/><Relationship Id="rId16" Type="http://schemas.openxmlformats.org/officeDocument/2006/relationships/theme" Target="../theme/theme4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30.xml"/><Relationship Id="rId6" Type="http://schemas.openxmlformats.org/officeDocument/2006/relationships/slideLayout" Target="../slideLayouts/slideLayout635.xml"/><Relationship Id="rId11" Type="http://schemas.openxmlformats.org/officeDocument/2006/relationships/slideLayout" Target="../slideLayouts/slideLayout640.xml"/><Relationship Id="rId5" Type="http://schemas.openxmlformats.org/officeDocument/2006/relationships/slideLayout" Target="../slideLayouts/slideLayout634.xml"/><Relationship Id="rId15" Type="http://schemas.openxmlformats.org/officeDocument/2006/relationships/slideLayout" Target="../slideLayouts/slideLayout644.xml"/><Relationship Id="rId10" Type="http://schemas.openxmlformats.org/officeDocument/2006/relationships/slideLayout" Target="../slideLayouts/slideLayout63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33.xml"/><Relationship Id="rId9" Type="http://schemas.openxmlformats.org/officeDocument/2006/relationships/slideLayout" Target="../slideLayouts/slideLayout638.xml"/><Relationship Id="rId14" Type="http://schemas.openxmlformats.org/officeDocument/2006/relationships/slideLayout" Target="../slideLayouts/slideLayout643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2.xml"/><Relationship Id="rId13" Type="http://schemas.openxmlformats.org/officeDocument/2006/relationships/slideLayout" Target="../slideLayouts/slideLayout65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51.xml"/><Relationship Id="rId12" Type="http://schemas.openxmlformats.org/officeDocument/2006/relationships/slideLayout" Target="../slideLayouts/slideLayout6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4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645.xml"/><Relationship Id="rId6" Type="http://schemas.openxmlformats.org/officeDocument/2006/relationships/slideLayout" Target="../slideLayouts/slideLayout650.xml"/><Relationship Id="rId11" Type="http://schemas.openxmlformats.org/officeDocument/2006/relationships/slideLayout" Target="../slideLayouts/slideLayout655.xml"/><Relationship Id="rId5" Type="http://schemas.openxmlformats.org/officeDocument/2006/relationships/slideLayout" Target="../slideLayouts/slideLayout649.xml"/><Relationship Id="rId15" Type="http://schemas.openxmlformats.org/officeDocument/2006/relationships/theme" Target="../theme/theme47.xml"/><Relationship Id="rId10" Type="http://schemas.openxmlformats.org/officeDocument/2006/relationships/slideLayout" Target="../slideLayouts/slideLayout6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48.xml"/><Relationship Id="rId9" Type="http://schemas.openxmlformats.org/officeDocument/2006/relationships/slideLayout" Target="../slideLayouts/slideLayout653.xml"/><Relationship Id="rId14" Type="http://schemas.openxmlformats.org/officeDocument/2006/relationships/slideLayout" Target="../slideLayouts/slideLayout658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6.xml"/><Relationship Id="rId13" Type="http://schemas.openxmlformats.org/officeDocument/2006/relationships/slideLayout" Target="../slideLayouts/slideLayout671.xml"/><Relationship Id="rId3" Type="http://schemas.openxmlformats.org/officeDocument/2006/relationships/slideLayout" Target="../slideLayouts/slideLayout661.xml"/><Relationship Id="rId7" Type="http://schemas.openxmlformats.org/officeDocument/2006/relationships/slideLayout" Target="../slideLayouts/slideLayout665.xml"/><Relationship Id="rId12" Type="http://schemas.openxmlformats.org/officeDocument/2006/relationships/slideLayout" Target="../slideLayouts/slideLayout670.xml"/><Relationship Id="rId2" Type="http://schemas.openxmlformats.org/officeDocument/2006/relationships/slideLayout" Target="../slideLayouts/slideLayout66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59.xml"/><Relationship Id="rId6" Type="http://schemas.openxmlformats.org/officeDocument/2006/relationships/slideLayout" Target="../slideLayouts/slideLayout664.xml"/><Relationship Id="rId11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63.xml"/><Relationship Id="rId15" Type="http://schemas.openxmlformats.org/officeDocument/2006/relationships/theme" Target="../theme/theme48.xml"/><Relationship Id="rId10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2.xml"/><Relationship Id="rId9" Type="http://schemas.openxmlformats.org/officeDocument/2006/relationships/slideLayout" Target="../slideLayouts/slideLayout667.xml"/><Relationship Id="rId14" Type="http://schemas.openxmlformats.org/officeDocument/2006/relationships/slideLayout" Target="../slideLayouts/slideLayout672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0.xml"/><Relationship Id="rId13" Type="http://schemas.openxmlformats.org/officeDocument/2006/relationships/slideLayout" Target="../slideLayouts/slideLayout685.xml"/><Relationship Id="rId3" Type="http://schemas.openxmlformats.org/officeDocument/2006/relationships/slideLayout" Target="../slideLayouts/slideLayout675.xml"/><Relationship Id="rId7" Type="http://schemas.openxmlformats.org/officeDocument/2006/relationships/slideLayout" Target="../slideLayouts/slideLayout679.xml"/><Relationship Id="rId12" Type="http://schemas.openxmlformats.org/officeDocument/2006/relationships/slideLayout" Target="../slideLayouts/slideLayout684.xml"/><Relationship Id="rId2" Type="http://schemas.openxmlformats.org/officeDocument/2006/relationships/slideLayout" Target="../slideLayouts/slideLayout67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73.xml"/><Relationship Id="rId6" Type="http://schemas.openxmlformats.org/officeDocument/2006/relationships/slideLayout" Target="../slideLayouts/slideLayout678.xml"/><Relationship Id="rId11" Type="http://schemas.openxmlformats.org/officeDocument/2006/relationships/slideLayout" Target="../slideLayouts/slideLayout683.xml"/><Relationship Id="rId5" Type="http://schemas.openxmlformats.org/officeDocument/2006/relationships/slideLayout" Target="../slideLayouts/slideLayout677.xml"/><Relationship Id="rId15" Type="http://schemas.openxmlformats.org/officeDocument/2006/relationships/theme" Target="../theme/theme49.xml"/><Relationship Id="rId10" Type="http://schemas.openxmlformats.org/officeDocument/2006/relationships/slideLayout" Target="../slideLayouts/slideLayout682.xml"/><Relationship Id="rId4" Type="http://schemas.openxmlformats.org/officeDocument/2006/relationships/slideLayout" Target="../slideLayouts/slideLayout676.xml"/><Relationship Id="rId9" Type="http://schemas.openxmlformats.org/officeDocument/2006/relationships/slideLayout" Target="../slideLayouts/slideLayout681.xml"/><Relationship Id="rId14" Type="http://schemas.openxmlformats.org/officeDocument/2006/relationships/slideLayout" Target="../slideLayouts/slideLayout6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4.xml"/><Relationship Id="rId13" Type="http://schemas.openxmlformats.org/officeDocument/2006/relationships/slideLayout" Target="../slideLayouts/slideLayout699.xml"/><Relationship Id="rId3" Type="http://schemas.openxmlformats.org/officeDocument/2006/relationships/slideLayout" Target="../slideLayouts/slideLayout689.xml"/><Relationship Id="rId7" Type="http://schemas.openxmlformats.org/officeDocument/2006/relationships/slideLayout" Target="../slideLayouts/slideLayout693.xml"/><Relationship Id="rId12" Type="http://schemas.openxmlformats.org/officeDocument/2006/relationships/slideLayout" Target="../slideLayouts/slideLayout698.xml"/><Relationship Id="rId2" Type="http://schemas.openxmlformats.org/officeDocument/2006/relationships/slideLayout" Target="../slideLayouts/slideLayout68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87.xml"/><Relationship Id="rId6" Type="http://schemas.openxmlformats.org/officeDocument/2006/relationships/slideLayout" Target="../slideLayouts/slideLayout692.xml"/><Relationship Id="rId11" Type="http://schemas.openxmlformats.org/officeDocument/2006/relationships/slideLayout" Target="../slideLayouts/slideLayout697.xml"/><Relationship Id="rId5" Type="http://schemas.openxmlformats.org/officeDocument/2006/relationships/slideLayout" Target="../slideLayouts/slideLayout691.xml"/><Relationship Id="rId15" Type="http://schemas.openxmlformats.org/officeDocument/2006/relationships/theme" Target="../theme/theme50.xml"/><Relationship Id="rId10" Type="http://schemas.openxmlformats.org/officeDocument/2006/relationships/slideLayout" Target="../slideLayouts/slideLayout696.xml"/><Relationship Id="rId4" Type="http://schemas.openxmlformats.org/officeDocument/2006/relationships/slideLayout" Target="../slideLayouts/slideLayout690.xml"/><Relationship Id="rId9" Type="http://schemas.openxmlformats.org/officeDocument/2006/relationships/slideLayout" Target="../slideLayouts/slideLayout695.xml"/><Relationship Id="rId14" Type="http://schemas.openxmlformats.org/officeDocument/2006/relationships/slideLayout" Target="../slideLayouts/slideLayout700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8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703.xml"/><Relationship Id="rId7" Type="http://schemas.openxmlformats.org/officeDocument/2006/relationships/slideLayout" Target="../slideLayouts/slideLayout707.xml"/><Relationship Id="rId12" Type="http://schemas.openxmlformats.org/officeDocument/2006/relationships/slideLayout" Target="../slideLayouts/slideLayout7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0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01.xml"/><Relationship Id="rId6" Type="http://schemas.openxmlformats.org/officeDocument/2006/relationships/slideLayout" Target="../slideLayouts/slideLayout706.xml"/><Relationship Id="rId11" Type="http://schemas.openxmlformats.org/officeDocument/2006/relationships/slideLayout" Target="../slideLayouts/slideLayout711.xml"/><Relationship Id="rId5" Type="http://schemas.openxmlformats.org/officeDocument/2006/relationships/slideLayout" Target="../slideLayouts/slideLayout705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710.xml"/><Relationship Id="rId4" Type="http://schemas.openxmlformats.org/officeDocument/2006/relationships/slideLayout" Target="../slideLayouts/slideLayout704.xml"/><Relationship Id="rId9" Type="http://schemas.openxmlformats.org/officeDocument/2006/relationships/slideLayout" Target="../slideLayouts/slideLayout709.xml"/><Relationship Id="rId14" Type="http://schemas.openxmlformats.org/officeDocument/2006/relationships/image" Target="../media/image7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0.xml"/><Relationship Id="rId13" Type="http://schemas.openxmlformats.org/officeDocument/2006/relationships/slideLayout" Target="../slideLayouts/slideLayout725.xml"/><Relationship Id="rId3" Type="http://schemas.openxmlformats.org/officeDocument/2006/relationships/slideLayout" Target="../slideLayouts/slideLayout715.xml"/><Relationship Id="rId7" Type="http://schemas.openxmlformats.org/officeDocument/2006/relationships/slideLayout" Target="../slideLayouts/slideLayout719.xml"/><Relationship Id="rId12" Type="http://schemas.openxmlformats.org/officeDocument/2006/relationships/slideLayout" Target="../slideLayouts/slideLayout724.xml"/><Relationship Id="rId2" Type="http://schemas.openxmlformats.org/officeDocument/2006/relationships/slideLayout" Target="../slideLayouts/slideLayout71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13.xml"/><Relationship Id="rId6" Type="http://schemas.openxmlformats.org/officeDocument/2006/relationships/slideLayout" Target="../slideLayouts/slideLayout718.xml"/><Relationship Id="rId11" Type="http://schemas.openxmlformats.org/officeDocument/2006/relationships/slideLayout" Target="../slideLayouts/slideLayout723.xml"/><Relationship Id="rId5" Type="http://schemas.openxmlformats.org/officeDocument/2006/relationships/slideLayout" Target="../slideLayouts/slideLayout717.xml"/><Relationship Id="rId15" Type="http://schemas.openxmlformats.org/officeDocument/2006/relationships/theme" Target="../theme/theme52.xml"/><Relationship Id="rId10" Type="http://schemas.openxmlformats.org/officeDocument/2006/relationships/slideLayout" Target="../slideLayouts/slideLayout722.xml"/><Relationship Id="rId4" Type="http://schemas.openxmlformats.org/officeDocument/2006/relationships/slideLayout" Target="../slideLayouts/slideLayout716.xml"/><Relationship Id="rId9" Type="http://schemas.openxmlformats.org/officeDocument/2006/relationships/slideLayout" Target="../slideLayouts/slideLayout721.xml"/><Relationship Id="rId14" Type="http://schemas.openxmlformats.org/officeDocument/2006/relationships/slideLayout" Target="../slideLayouts/slideLayout72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13" Type="http://schemas.openxmlformats.org/officeDocument/2006/relationships/slideLayout" Target="../slideLayouts/slideLayout73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slideLayout" Target="../slideLayouts/slideLayout738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728.xml"/><Relationship Id="rId16" Type="http://schemas.openxmlformats.org/officeDocument/2006/relationships/theme" Target="../theme/theme5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5" Type="http://schemas.openxmlformats.org/officeDocument/2006/relationships/slideLayout" Target="../slideLayouts/slideLayout741.xml"/><Relationship Id="rId10" Type="http://schemas.openxmlformats.org/officeDocument/2006/relationships/slideLayout" Target="../slideLayouts/slideLayout73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Relationship Id="rId14" Type="http://schemas.openxmlformats.org/officeDocument/2006/relationships/slideLayout" Target="../slideLayouts/slideLayout740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9.xml"/><Relationship Id="rId13" Type="http://schemas.openxmlformats.org/officeDocument/2006/relationships/slideLayout" Target="../slideLayouts/slideLayout754.xml"/><Relationship Id="rId3" Type="http://schemas.openxmlformats.org/officeDocument/2006/relationships/slideLayout" Target="../slideLayouts/slideLayout744.xml"/><Relationship Id="rId7" Type="http://schemas.openxmlformats.org/officeDocument/2006/relationships/slideLayout" Target="../slideLayouts/slideLayout748.xml"/><Relationship Id="rId12" Type="http://schemas.openxmlformats.org/officeDocument/2006/relationships/slideLayout" Target="../slideLayouts/slideLayout753.xml"/><Relationship Id="rId2" Type="http://schemas.openxmlformats.org/officeDocument/2006/relationships/slideLayout" Target="../slideLayouts/slideLayout74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42.xml"/><Relationship Id="rId6" Type="http://schemas.openxmlformats.org/officeDocument/2006/relationships/slideLayout" Target="../slideLayouts/slideLayout747.xml"/><Relationship Id="rId11" Type="http://schemas.openxmlformats.org/officeDocument/2006/relationships/slideLayout" Target="../slideLayouts/slideLayout752.xml"/><Relationship Id="rId5" Type="http://schemas.openxmlformats.org/officeDocument/2006/relationships/slideLayout" Target="../slideLayouts/slideLayout746.xml"/><Relationship Id="rId15" Type="http://schemas.openxmlformats.org/officeDocument/2006/relationships/theme" Target="../theme/theme54.xml"/><Relationship Id="rId10" Type="http://schemas.openxmlformats.org/officeDocument/2006/relationships/slideLayout" Target="../slideLayouts/slideLayout751.xml"/><Relationship Id="rId4" Type="http://schemas.openxmlformats.org/officeDocument/2006/relationships/slideLayout" Target="../slideLayouts/slideLayout745.xml"/><Relationship Id="rId9" Type="http://schemas.openxmlformats.org/officeDocument/2006/relationships/slideLayout" Target="../slideLayouts/slideLayout750.xml"/><Relationship Id="rId14" Type="http://schemas.openxmlformats.org/officeDocument/2006/relationships/slideLayout" Target="../slideLayouts/slideLayout75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3.xml"/><Relationship Id="rId13" Type="http://schemas.openxmlformats.org/officeDocument/2006/relationships/slideLayout" Target="../slideLayouts/slideLayout768.xml"/><Relationship Id="rId3" Type="http://schemas.openxmlformats.org/officeDocument/2006/relationships/slideLayout" Target="../slideLayouts/slideLayout758.xml"/><Relationship Id="rId7" Type="http://schemas.openxmlformats.org/officeDocument/2006/relationships/slideLayout" Target="../slideLayouts/slideLayout762.xml"/><Relationship Id="rId12" Type="http://schemas.openxmlformats.org/officeDocument/2006/relationships/slideLayout" Target="../slideLayouts/slideLayout767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57.xml"/><Relationship Id="rId16" Type="http://schemas.openxmlformats.org/officeDocument/2006/relationships/theme" Target="../theme/theme55.xml"/><Relationship Id="rId1" Type="http://schemas.openxmlformats.org/officeDocument/2006/relationships/slideLayout" Target="../slideLayouts/slideLayout756.xml"/><Relationship Id="rId6" Type="http://schemas.openxmlformats.org/officeDocument/2006/relationships/slideLayout" Target="../slideLayouts/slideLayout761.xml"/><Relationship Id="rId11" Type="http://schemas.openxmlformats.org/officeDocument/2006/relationships/slideLayout" Target="../slideLayouts/slideLayout766.xml"/><Relationship Id="rId5" Type="http://schemas.openxmlformats.org/officeDocument/2006/relationships/slideLayout" Target="../slideLayouts/slideLayout760.xml"/><Relationship Id="rId15" Type="http://schemas.openxmlformats.org/officeDocument/2006/relationships/slideLayout" Target="../slideLayouts/slideLayout770.xml"/><Relationship Id="rId10" Type="http://schemas.openxmlformats.org/officeDocument/2006/relationships/slideLayout" Target="../slideLayouts/slideLayout765.xml"/><Relationship Id="rId4" Type="http://schemas.openxmlformats.org/officeDocument/2006/relationships/slideLayout" Target="../slideLayouts/slideLayout759.xml"/><Relationship Id="rId9" Type="http://schemas.openxmlformats.org/officeDocument/2006/relationships/slideLayout" Target="../slideLayouts/slideLayout764.xml"/><Relationship Id="rId14" Type="http://schemas.openxmlformats.org/officeDocument/2006/relationships/slideLayout" Target="../slideLayouts/slideLayout769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13" Type="http://schemas.openxmlformats.org/officeDocument/2006/relationships/slideLayout" Target="../slideLayouts/slideLayout783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77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77.xml"/><Relationship Id="rId12" Type="http://schemas.openxmlformats.org/officeDocument/2006/relationships/slideLayout" Target="../slideLayouts/slideLayout782.xml"/><Relationship Id="rId17" Type="http://schemas.openxmlformats.org/officeDocument/2006/relationships/theme" Target="../theme/theme56.xml"/><Relationship Id="rId2" Type="http://schemas.openxmlformats.org/officeDocument/2006/relationships/slideLayout" Target="../slideLayouts/slideLayout772.xml"/><Relationship Id="rId16" Type="http://schemas.openxmlformats.org/officeDocument/2006/relationships/slideLayout" Target="../slideLayouts/slideLayout78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75.xml"/><Relationship Id="rId15" Type="http://schemas.openxmlformats.org/officeDocument/2006/relationships/slideLayout" Target="../slideLayouts/slideLayout785.xml"/><Relationship Id="rId10" Type="http://schemas.openxmlformats.org/officeDocument/2006/relationships/slideLayout" Target="../slideLayouts/slideLayout780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Relationship Id="rId14" Type="http://schemas.openxmlformats.org/officeDocument/2006/relationships/slideLayout" Target="../slideLayouts/slideLayout78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4.xml"/><Relationship Id="rId13" Type="http://schemas.openxmlformats.org/officeDocument/2006/relationships/slideLayout" Target="../slideLayouts/slideLayout799.xml"/><Relationship Id="rId3" Type="http://schemas.openxmlformats.org/officeDocument/2006/relationships/slideLayout" Target="../slideLayouts/slideLayout789.xml"/><Relationship Id="rId7" Type="http://schemas.openxmlformats.org/officeDocument/2006/relationships/slideLayout" Target="../slideLayouts/slideLayout793.xml"/><Relationship Id="rId12" Type="http://schemas.openxmlformats.org/officeDocument/2006/relationships/slideLayout" Target="../slideLayouts/slideLayout798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88.xml"/><Relationship Id="rId16" Type="http://schemas.openxmlformats.org/officeDocument/2006/relationships/theme" Target="../theme/theme57.xml"/><Relationship Id="rId1" Type="http://schemas.openxmlformats.org/officeDocument/2006/relationships/slideLayout" Target="../slideLayouts/slideLayout787.xml"/><Relationship Id="rId6" Type="http://schemas.openxmlformats.org/officeDocument/2006/relationships/slideLayout" Target="../slideLayouts/slideLayout792.xml"/><Relationship Id="rId11" Type="http://schemas.openxmlformats.org/officeDocument/2006/relationships/slideLayout" Target="../slideLayouts/slideLayout797.xml"/><Relationship Id="rId5" Type="http://schemas.openxmlformats.org/officeDocument/2006/relationships/slideLayout" Target="../slideLayouts/slideLayout791.xml"/><Relationship Id="rId15" Type="http://schemas.openxmlformats.org/officeDocument/2006/relationships/slideLayout" Target="../slideLayouts/slideLayout801.xml"/><Relationship Id="rId10" Type="http://schemas.openxmlformats.org/officeDocument/2006/relationships/slideLayout" Target="../slideLayouts/slideLayout796.xml"/><Relationship Id="rId4" Type="http://schemas.openxmlformats.org/officeDocument/2006/relationships/slideLayout" Target="../slideLayouts/slideLayout790.xml"/><Relationship Id="rId9" Type="http://schemas.openxmlformats.org/officeDocument/2006/relationships/slideLayout" Target="../slideLayouts/slideLayout795.xml"/><Relationship Id="rId14" Type="http://schemas.openxmlformats.org/officeDocument/2006/relationships/slideLayout" Target="../slideLayouts/slideLayout800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9.xml"/><Relationship Id="rId13" Type="http://schemas.openxmlformats.org/officeDocument/2006/relationships/slideLayout" Target="../slideLayouts/slideLayout814.xml"/><Relationship Id="rId3" Type="http://schemas.openxmlformats.org/officeDocument/2006/relationships/slideLayout" Target="../slideLayouts/slideLayout804.xml"/><Relationship Id="rId7" Type="http://schemas.openxmlformats.org/officeDocument/2006/relationships/slideLayout" Target="../slideLayouts/slideLayout808.xml"/><Relationship Id="rId12" Type="http://schemas.openxmlformats.org/officeDocument/2006/relationships/slideLayout" Target="../slideLayouts/slideLayout813.xml"/><Relationship Id="rId2" Type="http://schemas.openxmlformats.org/officeDocument/2006/relationships/slideLayout" Target="../slideLayouts/slideLayout80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02.xml"/><Relationship Id="rId6" Type="http://schemas.openxmlformats.org/officeDocument/2006/relationships/slideLayout" Target="../slideLayouts/slideLayout807.xml"/><Relationship Id="rId11" Type="http://schemas.openxmlformats.org/officeDocument/2006/relationships/slideLayout" Target="../slideLayouts/slideLayout812.xml"/><Relationship Id="rId5" Type="http://schemas.openxmlformats.org/officeDocument/2006/relationships/slideLayout" Target="../slideLayouts/slideLayout806.xml"/><Relationship Id="rId15" Type="http://schemas.openxmlformats.org/officeDocument/2006/relationships/theme" Target="../theme/theme58.xml"/><Relationship Id="rId10" Type="http://schemas.openxmlformats.org/officeDocument/2006/relationships/slideLayout" Target="../slideLayouts/slideLayout811.xml"/><Relationship Id="rId4" Type="http://schemas.openxmlformats.org/officeDocument/2006/relationships/slideLayout" Target="../slideLayouts/slideLayout805.xml"/><Relationship Id="rId9" Type="http://schemas.openxmlformats.org/officeDocument/2006/relationships/slideLayout" Target="../slideLayouts/slideLayout810.xml"/><Relationship Id="rId14" Type="http://schemas.openxmlformats.org/officeDocument/2006/relationships/slideLayout" Target="../slideLayouts/slideLayout815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3.xml"/><Relationship Id="rId13" Type="http://schemas.openxmlformats.org/officeDocument/2006/relationships/slideLayout" Target="../slideLayouts/slideLayout828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818.xml"/><Relationship Id="rId7" Type="http://schemas.openxmlformats.org/officeDocument/2006/relationships/slideLayout" Target="../slideLayouts/slideLayout822.xml"/><Relationship Id="rId12" Type="http://schemas.openxmlformats.org/officeDocument/2006/relationships/slideLayout" Target="../slideLayouts/slideLayout827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817.xml"/><Relationship Id="rId16" Type="http://schemas.openxmlformats.org/officeDocument/2006/relationships/theme" Target="../theme/theme5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16.xml"/><Relationship Id="rId6" Type="http://schemas.openxmlformats.org/officeDocument/2006/relationships/slideLayout" Target="../slideLayouts/slideLayout821.xml"/><Relationship Id="rId11" Type="http://schemas.openxmlformats.org/officeDocument/2006/relationships/slideLayout" Target="../slideLayouts/slideLayout826.xml"/><Relationship Id="rId5" Type="http://schemas.openxmlformats.org/officeDocument/2006/relationships/slideLayout" Target="../slideLayouts/slideLayout820.xml"/><Relationship Id="rId15" Type="http://schemas.openxmlformats.org/officeDocument/2006/relationships/slideLayout" Target="../slideLayouts/slideLayout830.xml"/><Relationship Id="rId10" Type="http://schemas.openxmlformats.org/officeDocument/2006/relationships/slideLayout" Target="../slideLayouts/slideLayout8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19.xml"/><Relationship Id="rId9" Type="http://schemas.openxmlformats.org/officeDocument/2006/relationships/slideLayout" Target="../slideLayouts/slideLayout824.xml"/><Relationship Id="rId14" Type="http://schemas.openxmlformats.org/officeDocument/2006/relationships/slideLayout" Target="../slideLayouts/slideLayout8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2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8.xml"/><Relationship Id="rId13" Type="http://schemas.openxmlformats.org/officeDocument/2006/relationships/slideLayout" Target="../slideLayouts/slideLayout843.xml"/><Relationship Id="rId3" Type="http://schemas.openxmlformats.org/officeDocument/2006/relationships/slideLayout" Target="../slideLayouts/slideLayout833.xml"/><Relationship Id="rId7" Type="http://schemas.openxmlformats.org/officeDocument/2006/relationships/slideLayout" Target="../slideLayouts/slideLayout837.xml"/><Relationship Id="rId12" Type="http://schemas.openxmlformats.org/officeDocument/2006/relationships/slideLayout" Target="../slideLayouts/slideLayout842.xml"/><Relationship Id="rId2" Type="http://schemas.openxmlformats.org/officeDocument/2006/relationships/slideLayout" Target="../slideLayouts/slideLayout83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31.xml"/><Relationship Id="rId6" Type="http://schemas.openxmlformats.org/officeDocument/2006/relationships/slideLayout" Target="../slideLayouts/slideLayout836.xml"/><Relationship Id="rId11" Type="http://schemas.openxmlformats.org/officeDocument/2006/relationships/slideLayout" Target="../slideLayouts/slideLayout841.xml"/><Relationship Id="rId5" Type="http://schemas.openxmlformats.org/officeDocument/2006/relationships/slideLayout" Target="../slideLayouts/slideLayout835.xml"/><Relationship Id="rId15" Type="http://schemas.openxmlformats.org/officeDocument/2006/relationships/theme" Target="../theme/theme60.xml"/><Relationship Id="rId10" Type="http://schemas.openxmlformats.org/officeDocument/2006/relationships/slideLayout" Target="../slideLayouts/slideLayout840.xml"/><Relationship Id="rId4" Type="http://schemas.openxmlformats.org/officeDocument/2006/relationships/slideLayout" Target="../slideLayouts/slideLayout834.xml"/><Relationship Id="rId9" Type="http://schemas.openxmlformats.org/officeDocument/2006/relationships/slideLayout" Target="../slideLayouts/slideLayout839.xml"/><Relationship Id="rId14" Type="http://schemas.openxmlformats.org/officeDocument/2006/relationships/slideLayout" Target="../slideLayouts/slideLayout844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2.xml"/><Relationship Id="rId13" Type="http://schemas.openxmlformats.org/officeDocument/2006/relationships/slideLayout" Target="../slideLayouts/slideLayout857.xml"/><Relationship Id="rId3" Type="http://schemas.openxmlformats.org/officeDocument/2006/relationships/slideLayout" Target="../slideLayouts/slideLayout847.xml"/><Relationship Id="rId7" Type="http://schemas.openxmlformats.org/officeDocument/2006/relationships/slideLayout" Target="../slideLayouts/slideLayout851.xml"/><Relationship Id="rId12" Type="http://schemas.openxmlformats.org/officeDocument/2006/relationships/slideLayout" Target="../slideLayouts/slideLayout856.xml"/><Relationship Id="rId2" Type="http://schemas.openxmlformats.org/officeDocument/2006/relationships/slideLayout" Target="../slideLayouts/slideLayout846.xml"/><Relationship Id="rId1" Type="http://schemas.openxmlformats.org/officeDocument/2006/relationships/slideLayout" Target="../slideLayouts/slideLayout845.xml"/><Relationship Id="rId6" Type="http://schemas.openxmlformats.org/officeDocument/2006/relationships/slideLayout" Target="../slideLayouts/slideLayout850.xml"/><Relationship Id="rId11" Type="http://schemas.openxmlformats.org/officeDocument/2006/relationships/slideLayout" Target="../slideLayouts/slideLayout855.xml"/><Relationship Id="rId5" Type="http://schemas.openxmlformats.org/officeDocument/2006/relationships/slideLayout" Target="../slideLayouts/slideLayout849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854.xml"/><Relationship Id="rId4" Type="http://schemas.openxmlformats.org/officeDocument/2006/relationships/slideLayout" Target="../slideLayouts/slideLayout848.xml"/><Relationship Id="rId9" Type="http://schemas.openxmlformats.org/officeDocument/2006/relationships/slideLayout" Target="../slideLayouts/slideLayout853.xml"/><Relationship Id="rId14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5.xml"/><Relationship Id="rId13" Type="http://schemas.openxmlformats.org/officeDocument/2006/relationships/slideLayout" Target="../slideLayouts/slideLayout87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60.xml"/><Relationship Id="rId7" Type="http://schemas.openxmlformats.org/officeDocument/2006/relationships/slideLayout" Target="../slideLayouts/slideLayout864.xml"/><Relationship Id="rId12" Type="http://schemas.openxmlformats.org/officeDocument/2006/relationships/slideLayout" Target="../slideLayouts/slideLayout86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59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858.xml"/><Relationship Id="rId6" Type="http://schemas.openxmlformats.org/officeDocument/2006/relationships/slideLayout" Target="../slideLayouts/slideLayout863.xml"/><Relationship Id="rId11" Type="http://schemas.openxmlformats.org/officeDocument/2006/relationships/slideLayout" Target="../slideLayouts/slideLayout868.xml"/><Relationship Id="rId5" Type="http://schemas.openxmlformats.org/officeDocument/2006/relationships/slideLayout" Target="../slideLayouts/slideLayout862.xml"/><Relationship Id="rId15" Type="http://schemas.openxmlformats.org/officeDocument/2006/relationships/theme" Target="../theme/theme62.xml"/><Relationship Id="rId10" Type="http://schemas.openxmlformats.org/officeDocument/2006/relationships/slideLayout" Target="../slideLayouts/slideLayout86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61.xml"/><Relationship Id="rId9" Type="http://schemas.openxmlformats.org/officeDocument/2006/relationships/slideLayout" Target="../slideLayouts/slideLayout866.xml"/><Relationship Id="rId14" Type="http://schemas.openxmlformats.org/officeDocument/2006/relationships/slideLayout" Target="../slideLayouts/slideLayout871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9.xml"/><Relationship Id="rId13" Type="http://schemas.openxmlformats.org/officeDocument/2006/relationships/slideLayout" Target="../slideLayouts/slideLayout884.xml"/><Relationship Id="rId3" Type="http://schemas.openxmlformats.org/officeDocument/2006/relationships/slideLayout" Target="../slideLayouts/slideLayout874.xml"/><Relationship Id="rId7" Type="http://schemas.openxmlformats.org/officeDocument/2006/relationships/slideLayout" Target="../slideLayouts/slideLayout878.xml"/><Relationship Id="rId12" Type="http://schemas.openxmlformats.org/officeDocument/2006/relationships/slideLayout" Target="../slideLayouts/slideLayout883.xml"/><Relationship Id="rId2" Type="http://schemas.openxmlformats.org/officeDocument/2006/relationships/slideLayout" Target="../slideLayouts/slideLayout873.xml"/><Relationship Id="rId1" Type="http://schemas.openxmlformats.org/officeDocument/2006/relationships/slideLayout" Target="../slideLayouts/slideLayout872.xml"/><Relationship Id="rId6" Type="http://schemas.openxmlformats.org/officeDocument/2006/relationships/slideLayout" Target="../slideLayouts/slideLayout877.xml"/><Relationship Id="rId11" Type="http://schemas.openxmlformats.org/officeDocument/2006/relationships/slideLayout" Target="../slideLayouts/slideLayout882.xml"/><Relationship Id="rId5" Type="http://schemas.openxmlformats.org/officeDocument/2006/relationships/slideLayout" Target="../slideLayouts/slideLayout876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881.xml"/><Relationship Id="rId4" Type="http://schemas.openxmlformats.org/officeDocument/2006/relationships/slideLayout" Target="../slideLayouts/slideLayout875.xml"/><Relationship Id="rId9" Type="http://schemas.openxmlformats.org/officeDocument/2006/relationships/slideLayout" Target="../slideLayouts/slideLayout880.xml"/><Relationship Id="rId14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2.xml"/><Relationship Id="rId13" Type="http://schemas.openxmlformats.org/officeDocument/2006/relationships/slideLayout" Target="../slideLayouts/slideLayout897.xml"/><Relationship Id="rId3" Type="http://schemas.openxmlformats.org/officeDocument/2006/relationships/slideLayout" Target="../slideLayouts/slideLayout887.xml"/><Relationship Id="rId7" Type="http://schemas.openxmlformats.org/officeDocument/2006/relationships/slideLayout" Target="../slideLayouts/slideLayout891.xml"/><Relationship Id="rId12" Type="http://schemas.openxmlformats.org/officeDocument/2006/relationships/slideLayout" Target="../slideLayouts/slideLayout896.xml"/><Relationship Id="rId2" Type="http://schemas.openxmlformats.org/officeDocument/2006/relationships/slideLayout" Target="../slideLayouts/slideLayout88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85.xml"/><Relationship Id="rId6" Type="http://schemas.openxmlformats.org/officeDocument/2006/relationships/slideLayout" Target="../slideLayouts/slideLayout890.xml"/><Relationship Id="rId11" Type="http://schemas.openxmlformats.org/officeDocument/2006/relationships/slideLayout" Target="../slideLayouts/slideLayout895.xml"/><Relationship Id="rId5" Type="http://schemas.openxmlformats.org/officeDocument/2006/relationships/slideLayout" Target="../slideLayouts/slideLayout889.xml"/><Relationship Id="rId15" Type="http://schemas.openxmlformats.org/officeDocument/2006/relationships/theme" Target="../theme/theme64.xml"/><Relationship Id="rId10" Type="http://schemas.openxmlformats.org/officeDocument/2006/relationships/slideLayout" Target="../slideLayouts/slideLayout894.xml"/><Relationship Id="rId4" Type="http://schemas.openxmlformats.org/officeDocument/2006/relationships/slideLayout" Target="../slideLayouts/slideLayout888.xml"/><Relationship Id="rId9" Type="http://schemas.openxmlformats.org/officeDocument/2006/relationships/slideLayout" Target="../slideLayouts/slideLayout893.xml"/><Relationship Id="rId14" Type="http://schemas.openxmlformats.org/officeDocument/2006/relationships/slideLayout" Target="../slideLayouts/slideLayout898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6.xml"/><Relationship Id="rId13" Type="http://schemas.openxmlformats.org/officeDocument/2006/relationships/slideLayout" Target="../slideLayouts/slideLayout911.xml"/><Relationship Id="rId3" Type="http://schemas.openxmlformats.org/officeDocument/2006/relationships/slideLayout" Target="../slideLayouts/slideLayout901.xml"/><Relationship Id="rId7" Type="http://schemas.openxmlformats.org/officeDocument/2006/relationships/slideLayout" Target="../slideLayouts/slideLayout905.xml"/><Relationship Id="rId12" Type="http://schemas.openxmlformats.org/officeDocument/2006/relationships/slideLayout" Target="../slideLayouts/slideLayout910.xml"/><Relationship Id="rId2" Type="http://schemas.openxmlformats.org/officeDocument/2006/relationships/slideLayout" Target="../slideLayouts/slideLayout90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99.xml"/><Relationship Id="rId6" Type="http://schemas.openxmlformats.org/officeDocument/2006/relationships/slideLayout" Target="../slideLayouts/slideLayout904.xml"/><Relationship Id="rId11" Type="http://schemas.openxmlformats.org/officeDocument/2006/relationships/slideLayout" Target="../slideLayouts/slideLayout909.xml"/><Relationship Id="rId5" Type="http://schemas.openxmlformats.org/officeDocument/2006/relationships/slideLayout" Target="../slideLayouts/slideLayout903.xml"/><Relationship Id="rId15" Type="http://schemas.openxmlformats.org/officeDocument/2006/relationships/theme" Target="../theme/theme65.xml"/><Relationship Id="rId10" Type="http://schemas.openxmlformats.org/officeDocument/2006/relationships/slideLayout" Target="../slideLayouts/slideLayout908.xml"/><Relationship Id="rId4" Type="http://schemas.openxmlformats.org/officeDocument/2006/relationships/slideLayout" Target="../slideLayouts/slideLayout902.xml"/><Relationship Id="rId9" Type="http://schemas.openxmlformats.org/officeDocument/2006/relationships/slideLayout" Target="../slideLayouts/slideLayout907.xml"/><Relationship Id="rId14" Type="http://schemas.openxmlformats.org/officeDocument/2006/relationships/slideLayout" Target="../slideLayouts/slideLayout912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0.xml"/><Relationship Id="rId13" Type="http://schemas.openxmlformats.org/officeDocument/2006/relationships/slideLayout" Target="../slideLayouts/slideLayout925.xml"/><Relationship Id="rId3" Type="http://schemas.openxmlformats.org/officeDocument/2006/relationships/slideLayout" Target="../slideLayouts/slideLayout915.xml"/><Relationship Id="rId7" Type="http://schemas.openxmlformats.org/officeDocument/2006/relationships/slideLayout" Target="../slideLayouts/slideLayout919.xml"/><Relationship Id="rId12" Type="http://schemas.openxmlformats.org/officeDocument/2006/relationships/slideLayout" Target="../slideLayouts/slideLayout924.xml"/><Relationship Id="rId2" Type="http://schemas.openxmlformats.org/officeDocument/2006/relationships/slideLayout" Target="../slideLayouts/slideLayout914.xml"/><Relationship Id="rId1" Type="http://schemas.openxmlformats.org/officeDocument/2006/relationships/slideLayout" Target="../slideLayouts/slideLayout913.xml"/><Relationship Id="rId6" Type="http://schemas.openxmlformats.org/officeDocument/2006/relationships/slideLayout" Target="../slideLayouts/slideLayout918.xml"/><Relationship Id="rId11" Type="http://schemas.openxmlformats.org/officeDocument/2006/relationships/slideLayout" Target="../slideLayouts/slideLayout923.xml"/><Relationship Id="rId5" Type="http://schemas.openxmlformats.org/officeDocument/2006/relationships/slideLayout" Target="../slideLayouts/slideLayout91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922.xml"/><Relationship Id="rId4" Type="http://schemas.openxmlformats.org/officeDocument/2006/relationships/slideLayout" Target="../slideLayouts/slideLayout916.xml"/><Relationship Id="rId9" Type="http://schemas.openxmlformats.org/officeDocument/2006/relationships/slideLayout" Target="../slideLayouts/slideLayout921.xml"/><Relationship Id="rId14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3.xml"/><Relationship Id="rId13" Type="http://schemas.openxmlformats.org/officeDocument/2006/relationships/slideLayout" Target="../slideLayouts/slideLayout938.xml"/><Relationship Id="rId3" Type="http://schemas.openxmlformats.org/officeDocument/2006/relationships/slideLayout" Target="../slideLayouts/slideLayout928.xml"/><Relationship Id="rId7" Type="http://schemas.openxmlformats.org/officeDocument/2006/relationships/slideLayout" Target="../slideLayouts/slideLayout932.xml"/><Relationship Id="rId12" Type="http://schemas.openxmlformats.org/officeDocument/2006/relationships/slideLayout" Target="../slideLayouts/slideLayout937.xml"/><Relationship Id="rId2" Type="http://schemas.openxmlformats.org/officeDocument/2006/relationships/slideLayout" Target="../slideLayouts/slideLayout92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926.xml"/><Relationship Id="rId6" Type="http://schemas.openxmlformats.org/officeDocument/2006/relationships/slideLayout" Target="../slideLayouts/slideLayout931.xml"/><Relationship Id="rId11" Type="http://schemas.openxmlformats.org/officeDocument/2006/relationships/slideLayout" Target="../slideLayouts/slideLayout936.xml"/><Relationship Id="rId5" Type="http://schemas.openxmlformats.org/officeDocument/2006/relationships/slideLayout" Target="../slideLayouts/slideLayout930.xml"/><Relationship Id="rId15" Type="http://schemas.openxmlformats.org/officeDocument/2006/relationships/theme" Target="../theme/theme67.xml"/><Relationship Id="rId10" Type="http://schemas.openxmlformats.org/officeDocument/2006/relationships/slideLayout" Target="../slideLayouts/slideLayout935.xml"/><Relationship Id="rId4" Type="http://schemas.openxmlformats.org/officeDocument/2006/relationships/slideLayout" Target="../slideLayouts/slideLayout929.xml"/><Relationship Id="rId9" Type="http://schemas.openxmlformats.org/officeDocument/2006/relationships/slideLayout" Target="../slideLayouts/slideLayout934.xml"/><Relationship Id="rId14" Type="http://schemas.openxmlformats.org/officeDocument/2006/relationships/slideLayout" Target="../slideLayouts/slideLayout939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7.xml"/><Relationship Id="rId13" Type="http://schemas.openxmlformats.org/officeDocument/2006/relationships/slideLayout" Target="../slideLayouts/slideLayout952.xml"/><Relationship Id="rId3" Type="http://schemas.openxmlformats.org/officeDocument/2006/relationships/slideLayout" Target="../slideLayouts/slideLayout942.xml"/><Relationship Id="rId7" Type="http://schemas.openxmlformats.org/officeDocument/2006/relationships/slideLayout" Target="../slideLayouts/slideLayout946.xml"/><Relationship Id="rId12" Type="http://schemas.openxmlformats.org/officeDocument/2006/relationships/slideLayout" Target="../slideLayouts/slideLayout951.xml"/><Relationship Id="rId2" Type="http://schemas.openxmlformats.org/officeDocument/2006/relationships/slideLayout" Target="../slideLayouts/slideLayout94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940.xml"/><Relationship Id="rId6" Type="http://schemas.openxmlformats.org/officeDocument/2006/relationships/slideLayout" Target="../slideLayouts/slideLayout945.xml"/><Relationship Id="rId11" Type="http://schemas.openxmlformats.org/officeDocument/2006/relationships/slideLayout" Target="../slideLayouts/slideLayout950.xml"/><Relationship Id="rId5" Type="http://schemas.openxmlformats.org/officeDocument/2006/relationships/slideLayout" Target="../slideLayouts/slideLayout944.xml"/><Relationship Id="rId15" Type="http://schemas.openxmlformats.org/officeDocument/2006/relationships/theme" Target="../theme/theme68.xml"/><Relationship Id="rId10" Type="http://schemas.openxmlformats.org/officeDocument/2006/relationships/slideLayout" Target="../slideLayouts/slideLayout949.xml"/><Relationship Id="rId4" Type="http://schemas.openxmlformats.org/officeDocument/2006/relationships/slideLayout" Target="../slideLayouts/slideLayout943.xml"/><Relationship Id="rId9" Type="http://schemas.openxmlformats.org/officeDocument/2006/relationships/slideLayout" Target="../slideLayouts/slideLayout948.xml"/><Relationship Id="rId14" Type="http://schemas.openxmlformats.org/officeDocument/2006/relationships/slideLayout" Target="../slideLayouts/slideLayout953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1.xml"/><Relationship Id="rId13" Type="http://schemas.openxmlformats.org/officeDocument/2006/relationships/slideLayout" Target="../slideLayouts/slideLayout966.xml"/><Relationship Id="rId3" Type="http://schemas.openxmlformats.org/officeDocument/2006/relationships/slideLayout" Target="../slideLayouts/slideLayout956.xml"/><Relationship Id="rId7" Type="http://schemas.openxmlformats.org/officeDocument/2006/relationships/slideLayout" Target="../slideLayouts/slideLayout960.xml"/><Relationship Id="rId12" Type="http://schemas.openxmlformats.org/officeDocument/2006/relationships/slideLayout" Target="../slideLayouts/slideLayout965.xml"/><Relationship Id="rId2" Type="http://schemas.openxmlformats.org/officeDocument/2006/relationships/slideLayout" Target="../slideLayouts/slideLayout95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954.xml"/><Relationship Id="rId6" Type="http://schemas.openxmlformats.org/officeDocument/2006/relationships/slideLayout" Target="../slideLayouts/slideLayout959.xml"/><Relationship Id="rId11" Type="http://schemas.openxmlformats.org/officeDocument/2006/relationships/slideLayout" Target="../slideLayouts/slideLayout964.xml"/><Relationship Id="rId5" Type="http://schemas.openxmlformats.org/officeDocument/2006/relationships/slideLayout" Target="../slideLayouts/slideLayout958.xml"/><Relationship Id="rId15" Type="http://schemas.openxmlformats.org/officeDocument/2006/relationships/theme" Target="../theme/theme69.xml"/><Relationship Id="rId10" Type="http://schemas.openxmlformats.org/officeDocument/2006/relationships/slideLayout" Target="../slideLayouts/slideLayout963.xml"/><Relationship Id="rId4" Type="http://schemas.openxmlformats.org/officeDocument/2006/relationships/slideLayout" Target="../slideLayouts/slideLayout957.xml"/><Relationship Id="rId9" Type="http://schemas.openxmlformats.org/officeDocument/2006/relationships/slideLayout" Target="../slideLayouts/slideLayout962.xml"/><Relationship Id="rId14" Type="http://schemas.openxmlformats.org/officeDocument/2006/relationships/slideLayout" Target="../slideLayouts/slideLayout9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2.jpeg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5.xml"/><Relationship Id="rId13" Type="http://schemas.openxmlformats.org/officeDocument/2006/relationships/slideLayout" Target="../slideLayouts/slideLayout980.xml"/><Relationship Id="rId3" Type="http://schemas.openxmlformats.org/officeDocument/2006/relationships/slideLayout" Target="../slideLayouts/slideLayout970.xml"/><Relationship Id="rId7" Type="http://schemas.openxmlformats.org/officeDocument/2006/relationships/slideLayout" Target="../slideLayouts/slideLayout974.xml"/><Relationship Id="rId12" Type="http://schemas.openxmlformats.org/officeDocument/2006/relationships/slideLayout" Target="../slideLayouts/slideLayout979.xml"/><Relationship Id="rId2" Type="http://schemas.openxmlformats.org/officeDocument/2006/relationships/slideLayout" Target="../slideLayouts/slideLayout969.xml"/><Relationship Id="rId1" Type="http://schemas.openxmlformats.org/officeDocument/2006/relationships/slideLayout" Target="../slideLayouts/slideLayout968.xml"/><Relationship Id="rId6" Type="http://schemas.openxmlformats.org/officeDocument/2006/relationships/slideLayout" Target="../slideLayouts/slideLayout973.xml"/><Relationship Id="rId11" Type="http://schemas.openxmlformats.org/officeDocument/2006/relationships/slideLayout" Target="../slideLayouts/slideLayout978.xml"/><Relationship Id="rId5" Type="http://schemas.openxmlformats.org/officeDocument/2006/relationships/slideLayout" Target="../slideLayouts/slideLayout97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977.xml"/><Relationship Id="rId4" Type="http://schemas.openxmlformats.org/officeDocument/2006/relationships/slideLayout" Target="../slideLayouts/slideLayout971.xml"/><Relationship Id="rId9" Type="http://schemas.openxmlformats.org/officeDocument/2006/relationships/slideLayout" Target="../slideLayouts/slideLayout976.xml"/><Relationship Id="rId14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8.xml"/><Relationship Id="rId13" Type="http://schemas.openxmlformats.org/officeDocument/2006/relationships/slideLayout" Target="../slideLayouts/slideLayout993.xml"/><Relationship Id="rId3" Type="http://schemas.openxmlformats.org/officeDocument/2006/relationships/slideLayout" Target="../slideLayouts/slideLayout983.xml"/><Relationship Id="rId7" Type="http://schemas.openxmlformats.org/officeDocument/2006/relationships/slideLayout" Target="../slideLayouts/slideLayout987.xml"/><Relationship Id="rId12" Type="http://schemas.openxmlformats.org/officeDocument/2006/relationships/slideLayout" Target="../slideLayouts/slideLayout992.xml"/><Relationship Id="rId2" Type="http://schemas.openxmlformats.org/officeDocument/2006/relationships/slideLayout" Target="../slideLayouts/slideLayout98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981.xml"/><Relationship Id="rId6" Type="http://schemas.openxmlformats.org/officeDocument/2006/relationships/slideLayout" Target="../slideLayouts/slideLayout986.xml"/><Relationship Id="rId11" Type="http://schemas.openxmlformats.org/officeDocument/2006/relationships/slideLayout" Target="../slideLayouts/slideLayout991.xml"/><Relationship Id="rId5" Type="http://schemas.openxmlformats.org/officeDocument/2006/relationships/slideLayout" Target="../slideLayouts/slideLayout985.xml"/><Relationship Id="rId15" Type="http://schemas.openxmlformats.org/officeDocument/2006/relationships/theme" Target="../theme/theme71.xml"/><Relationship Id="rId10" Type="http://schemas.openxmlformats.org/officeDocument/2006/relationships/slideLayout" Target="../slideLayouts/slideLayout990.xml"/><Relationship Id="rId4" Type="http://schemas.openxmlformats.org/officeDocument/2006/relationships/slideLayout" Target="../slideLayouts/slideLayout984.xml"/><Relationship Id="rId9" Type="http://schemas.openxmlformats.org/officeDocument/2006/relationships/slideLayout" Target="../slideLayouts/slideLayout989.xml"/><Relationship Id="rId14" Type="http://schemas.openxmlformats.org/officeDocument/2006/relationships/slideLayout" Target="../slideLayouts/slideLayout994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2.xml"/><Relationship Id="rId13" Type="http://schemas.openxmlformats.org/officeDocument/2006/relationships/slideLayout" Target="../slideLayouts/slideLayout1007.xml"/><Relationship Id="rId3" Type="http://schemas.openxmlformats.org/officeDocument/2006/relationships/slideLayout" Target="../slideLayouts/slideLayout997.xml"/><Relationship Id="rId7" Type="http://schemas.openxmlformats.org/officeDocument/2006/relationships/slideLayout" Target="../slideLayouts/slideLayout1001.xml"/><Relationship Id="rId12" Type="http://schemas.openxmlformats.org/officeDocument/2006/relationships/slideLayout" Target="../slideLayouts/slideLayout1006.xml"/><Relationship Id="rId2" Type="http://schemas.openxmlformats.org/officeDocument/2006/relationships/slideLayout" Target="../slideLayouts/slideLayout996.xml"/><Relationship Id="rId1" Type="http://schemas.openxmlformats.org/officeDocument/2006/relationships/slideLayout" Target="../slideLayouts/slideLayout995.xml"/><Relationship Id="rId6" Type="http://schemas.openxmlformats.org/officeDocument/2006/relationships/slideLayout" Target="../slideLayouts/slideLayout1000.xml"/><Relationship Id="rId11" Type="http://schemas.openxmlformats.org/officeDocument/2006/relationships/slideLayout" Target="../slideLayouts/slideLayout1005.xml"/><Relationship Id="rId5" Type="http://schemas.openxmlformats.org/officeDocument/2006/relationships/slideLayout" Target="../slideLayouts/slideLayout999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004.xml"/><Relationship Id="rId4" Type="http://schemas.openxmlformats.org/officeDocument/2006/relationships/slideLayout" Target="../slideLayouts/slideLayout998.xml"/><Relationship Id="rId9" Type="http://schemas.openxmlformats.org/officeDocument/2006/relationships/slideLayout" Target="../slideLayouts/slideLayout1003.xml"/><Relationship Id="rId14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5.xml"/><Relationship Id="rId13" Type="http://schemas.openxmlformats.org/officeDocument/2006/relationships/slideLayout" Target="../slideLayouts/slideLayout1020.xml"/><Relationship Id="rId3" Type="http://schemas.openxmlformats.org/officeDocument/2006/relationships/slideLayout" Target="../slideLayouts/slideLayout1010.xml"/><Relationship Id="rId7" Type="http://schemas.openxmlformats.org/officeDocument/2006/relationships/slideLayout" Target="../slideLayouts/slideLayout1014.xml"/><Relationship Id="rId12" Type="http://schemas.openxmlformats.org/officeDocument/2006/relationships/slideLayout" Target="../slideLayouts/slideLayout1019.xml"/><Relationship Id="rId2" Type="http://schemas.openxmlformats.org/officeDocument/2006/relationships/slideLayout" Target="../slideLayouts/slideLayout1009.xml"/><Relationship Id="rId1" Type="http://schemas.openxmlformats.org/officeDocument/2006/relationships/slideLayout" Target="../slideLayouts/slideLayout1008.xml"/><Relationship Id="rId6" Type="http://schemas.openxmlformats.org/officeDocument/2006/relationships/slideLayout" Target="../slideLayouts/slideLayout1013.xml"/><Relationship Id="rId11" Type="http://schemas.openxmlformats.org/officeDocument/2006/relationships/slideLayout" Target="../slideLayouts/slideLayout1018.xml"/><Relationship Id="rId5" Type="http://schemas.openxmlformats.org/officeDocument/2006/relationships/slideLayout" Target="../slideLayouts/slideLayout101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017.xml"/><Relationship Id="rId4" Type="http://schemas.openxmlformats.org/officeDocument/2006/relationships/slideLayout" Target="../slideLayouts/slideLayout1011.xml"/><Relationship Id="rId9" Type="http://schemas.openxmlformats.org/officeDocument/2006/relationships/slideLayout" Target="../slideLayouts/slideLayout1016.xml"/><Relationship Id="rId14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8.xml"/><Relationship Id="rId13" Type="http://schemas.openxmlformats.org/officeDocument/2006/relationships/slideLayout" Target="../slideLayouts/slideLayout1033.xml"/><Relationship Id="rId3" Type="http://schemas.openxmlformats.org/officeDocument/2006/relationships/slideLayout" Target="../slideLayouts/slideLayout1023.xml"/><Relationship Id="rId7" Type="http://schemas.openxmlformats.org/officeDocument/2006/relationships/slideLayout" Target="../slideLayouts/slideLayout1027.xml"/><Relationship Id="rId12" Type="http://schemas.openxmlformats.org/officeDocument/2006/relationships/slideLayout" Target="../slideLayouts/slideLayout1032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022.xml"/><Relationship Id="rId16" Type="http://schemas.openxmlformats.org/officeDocument/2006/relationships/theme" Target="../theme/theme74.xml"/><Relationship Id="rId1" Type="http://schemas.openxmlformats.org/officeDocument/2006/relationships/slideLayout" Target="../slideLayouts/slideLayout1021.xml"/><Relationship Id="rId6" Type="http://schemas.openxmlformats.org/officeDocument/2006/relationships/slideLayout" Target="../slideLayouts/slideLayout1026.xml"/><Relationship Id="rId11" Type="http://schemas.openxmlformats.org/officeDocument/2006/relationships/slideLayout" Target="../slideLayouts/slideLayout1031.xml"/><Relationship Id="rId5" Type="http://schemas.openxmlformats.org/officeDocument/2006/relationships/slideLayout" Target="../slideLayouts/slideLayout1025.xml"/><Relationship Id="rId15" Type="http://schemas.openxmlformats.org/officeDocument/2006/relationships/slideLayout" Target="../slideLayouts/slideLayout1035.xml"/><Relationship Id="rId10" Type="http://schemas.openxmlformats.org/officeDocument/2006/relationships/slideLayout" Target="../slideLayouts/slideLayout1030.xml"/><Relationship Id="rId4" Type="http://schemas.openxmlformats.org/officeDocument/2006/relationships/slideLayout" Target="../slideLayouts/slideLayout1024.xml"/><Relationship Id="rId9" Type="http://schemas.openxmlformats.org/officeDocument/2006/relationships/slideLayout" Target="../slideLayouts/slideLayout1029.xml"/><Relationship Id="rId14" Type="http://schemas.openxmlformats.org/officeDocument/2006/relationships/slideLayout" Target="../slideLayouts/slideLayout1034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3.xml"/><Relationship Id="rId13" Type="http://schemas.openxmlformats.org/officeDocument/2006/relationships/slideLayout" Target="../slideLayouts/slideLayout1048.xml"/><Relationship Id="rId3" Type="http://schemas.openxmlformats.org/officeDocument/2006/relationships/slideLayout" Target="../slideLayouts/slideLayout1038.xml"/><Relationship Id="rId7" Type="http://schemas.openxmlformats.org/officeDocument/2006/relationships/slideLayout" Target="../slideLayouts/slideLayout1042.xml"/><Relationship Id="rId12" Type="http://schemas.openxmlformats.org/officeDocument/2006/relationships/slideLayout" Target="../slideLayouts/slideLayout1047.xml"/><Relationship Id="rId2" Type="http://schemas.openxmlformats.org/officeDocument/2006/relationships/slideLayout" Target="../slideLayouts/slideLayout103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036.xml"/><Relationship Id="rId6" Type="http://schemas.openxmlformats.org/officeDocument/2006/relationships/slideLayout" Target="../slideLayouts/slideLayout1041.xml"/><Relationship Id="rId11" Type="http://schemas.openxmlformats.org/officeDocument/2006/relationships/slideLayout" Target="../slideLayouts/slideLayout1046.xml"/><Relationship Id="rId5" Type="http://schemas.openxmlformats.org/officeDocument/2006/relationships/slideLayout" Target="../slideLayouts/slideLayout1040.xml"/><Relationship Id="rId15" Type="http://schemas.openxmlformats.org/officeDocument/2006/relationships/theme" Target="../theme/theme75.xml"/><Relationship Id="rId10" Type="http://schemas.openxmlformats.org/officeDocument/2006/relationships/slideLayout" Target="../slideLayouts/slideLayout1045.xml"/><Relationship Id="rId4" Type="http://schemas.openxmlformats.org/officeDocument/2006/relationships/slideLayout" Target="../slideLayouts/slideLayout1039.xml"/><Relationship Id="rId9" Type="http://schemas.openxmlformats.org/officeDocument/2006/relationships/slideLayout" Target="../slideLayouts/slideLayout1044.xml"/><Relationship Id="rId14" Type="http://schemas.openxmlformats.org/officeDocument/2006/relationships/slideLayout" Target="../slideLayouts/slideLayout1049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7.xml"/><Relationship Id="rId13" Type="http://schemas.openxmlformats.org/officeDocument/2006/relationships/slideLayout" Target="../slideLayouts/slideLayout1062.xml"/><Relationship Id="rId3" Type="http://schemas.openxmlformats.org/officeDocument/2006/relationships/slideLayout" Target="../slideLayouts/slideLayout1052.xml"/><Relationship Id="rId7" Type="http://schemas.openxmlformats.org/officeDocument/2006/relationships/slideLayout" Target="../slideLayouts/slideLayout1056.xml"/><Relationship Id="rId12" Type="http://schemas.openxmlformats.org/officeDocument/2006/relationships/slideLayout" Target="../slideLayouts/slideLayout1061.xml"/><Relationship Id="rId2" Type="http://schemas.openxmlformats.org/officeDocument/2006/relationships/slideLayout" Target="../slideLayouts/slideLayout105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050.xml"/><Relationship Id="rId6" Type="http://schemas.openxmlformats.org/officeDocument/2006/relationships/slideLayout" Target="../slideLayouts/slideLayout1055.xml"/><Relationship Id="rId11" Type="http://schemas.openxmlformats.org/officeDocument/2006/relationships/slideLayout" Target="../slideLayouts/slideLayout1060.xml"/><Relationship Id="rId5" Type="http://schemas.openxmlformats.org/officeDocument/2006/relationships/slideLayout" Target="../slideLayouts/slideLayout1054.xml"/><Relationship Id="rId15" Type="http://schemas.openxmlformats.org/officeDocument/2006/relationships/theme" Target="../theme/theme76.xml"/><Relationship Id="rId10" Type="http://schemas.openxmlformats.org/officeDocument/2006/relationships/slideLayout" Target="../slideLayouts/slideLayout1059.xml"/><Relationship Id="rId4" Type="http://schemas.openxmlformats.org/officeDocument/2006/relationships/slideLayout" Target="../slideLayouts/slideLayout1053.xml"/><Relationship Id="rId9" Type="http://schemas.openxmlformats.org/officeDocument/2006/relationships/slideLayout" Target="../slideLayouts/slideLayout1058.xml"/><Relationship Id="rId14" Type="http://schemas.openxmlformats.org/officeDocument/2006/relationships/slideLayout" Target="../slideLayouts/slideLayout1063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1.xml"/><Relationship Id="rId13" Type="http://schemas.openxmlformats.org/officeDocument/2006/relationships/slideLayout" Target="../slideLayouts/slideLayout1076.xml"/><Relationship Id="rId3" Type="http://schemas.openxmlformats.org/officeDocument/2006/relationships/slideLayout" Target="../slideLayouts/slideLayout1066.xml"/><Relationship Id="rId7" Type="http://schemas.openxmlformats.org/officeDocument/2006/relationships/slideLayout" Target="../slideLayouts/slideLayout1070.xml"/><Relationship Id="rId12" Type="http://schemas.openxmlformats.org/officeDocument/2006/relationships/slideLayout" Target="../slideLayouts/slideLayout1075.xml"/><Relationship Id="rId2" Type="http://schemas.openxmlformats.org/officeDocument/2006/relationships/slideLayout" Target="../slideLayouts/slideLayout106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064.xml"/><Relationship Id="rId6" Type="http://schemas.openxmlformats.org/officeDocument/2006/relationships/slideLayout" Target="../slideLayouts/slideLayout1069.xml"/><Relationship Id="rId11" Type="http://schemas.openxmlformats.org/officeDocument/2006/relationships/slideLayout" Target="../slideLayouts/slideLayout1074.xml"/><Relationship Id="rId5" Type="http://schemas.openxmlformats.org/officeDocument/2006/relationships/slideLayout" Target="../slideLayouts/slideLayout1068.xml"/><Relationship Id="rId15" Type="http://schemas.openxmlformats.org/officeDocument/2006/relationships/theme" Target="../theme/theme77.xml"/><Relationship Id="rId10" Type="http://schemas.openxmlformats.org/officeDocument/2006/relationships/slideLayout" Target="../slideLayouts/slideLayout1073.xml"/><Relationship Id="rId4" Type="http://schemas.openxmlformats.org/officeDocument/2006/relationships/slideLayout" Target="../slideLayouts/slideLayout1067.xml"/><Relationship Id="rId9" Type="http://schemas.openxmlformats.org/officeDocument/2006/relationships/slideLayout" Target="../slideLayouts/slideLayout1072.xml"/><Relationship Id="rId14" Type="http://schemas.openxmlformats.org/officeDocument/2006/relationships/slideLayout" Target="../slideLayouts/slideLayout1077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5.xml"/><Relationship Id="rId13" Type="http://schemas.openxmlformats.org/officeDocument/2006/relationships/slideLayout" Target="../slideLayouts/slideLayout1090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108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84.xml"/><Relationship Id="rId12" Type="http://schemas.openxmlformats.org/officeDocument/2006/relationships/slideLayout" Target="../slideLayouts/slideLayout1089.xml"/><Relationship Id="rId17" Type="http://schemas.openxmlformats.org/officeDocument/2006/relationships/theme" Target="../theme/theme78.xml"/><Relationship Id="rId2" Type="http://schemas.openxmlformats.org/officeDocument/2006/relationships/slideLayout" Target="../slideLayouts/slideLayout1079.xml"/><Relationship Id="rId16" Type="http://schemas.openxmlformats.org/officeDocument/2006/relationships/slideLayout" Target="../slideLayouts/slideLayout109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78.xml"/><Relationship Id="rId6" Type="http://schemas.openxmlformats.org/officeDocument/2006/relationships/slideLayout" Target="../slideLayouts/slideLayout1083.xml"/><Relationship Id="rId11" Type="http://schemas.openxmlformats.org/officeDocument/2006/relationships/slideLayout" Target="../slideLayouts/slideLayout1088.xml"/><Relationship Id="rId5" Type="http://schemas.openxmlformats.org/officeDocument/2006/relationships/slideLayout" Target="../slideLayouts/slideLayout1082.xml"/><Relationship Id="rId15" Type="http://schemas.openxmlformats.org/officeDocument/2006/relationships/slideLayout" Target="../slideLayouts/slideLayout1092.xml"/><Relationship Id="rId10" Type="http://schemas.openxmlformats.org/officeDocument/2006/relationships/slideLayout" Target="../slideLayouts/slideLayout1087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081.xml"/><Relationship Id="rId9" Type="http://schemas.openxmlformats.org/officeDocument/2006/relationships/slideLayout" Target="../slideLayouts/slideLayout1086.xml"/><Relationship Id="rId14" Type="http://schemas.openxmlformats.org/officeDocument/2006/relationships/slideLayout" Target="../slideLayouts/slideLayout1091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96.xml"/><Relationship Id="rId7" Type="http://schemas.openxmlformats.org/officeDocument/2006/relationships/slideLayout" Target="../slideLayouts/slideLayout1100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109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94.xml"/><Relationship Id="rId6" Type="http://schemas.openxmlformats.org/officeDocument/2006/relationships/slideLayout" Target="../slideLayouts/slideLayout1099.xml"/><Relationship Id="rId11" Type="http://schemas.openxmlformats.org/officeDocument/2006/relationships/slideLayout" Target="../slideLayouts/slideLayout1104.xml"/><Relationship Id="rId5" Type="http://schemas.openxmlformats.org/officeDocument/2006/relationships/slideLayout" Target="../slideLayouts/slideLayout109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03.xml"/><Relationship Id="rId4" Type="http://schemas.openxmlformats.org/officeDocument/2006/relationships/slideLayout" Target="../slideLayouts/slideLayout1097.xml"/><Relationship Id="rId9" Type="http://schemas.openxmlformats.org/officeDocument/2006/relationships/slideLayout" Target="../slideLayouts/slideLayout1102.xml"/><Relationship Id="rId14" Type="http://schemas.openxmlformats.org/officeDocument/2006/relationships/hyperlink" Target="http://www.rosatom.ru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07.xml"/><Relationship Id="rId7" Type="http://schemas.openxmlformats.org/officeDocument/2006/relationships/slideLayout" Target="../slideLayouts/slideLayout1111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110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05.xml"/><Relationship Id="rId6" Type="http://schemas.openxmlformats.org/officeDocument/2006/relationships/slideLayout" Target="../slideLayouts/slideLayout1110.xml"/><Relationship Id="rId11" Type="http://schemas.openxmlformats.org/officeDocument/2006/relationships/slideLayout" Target="../slideLayouts/slideLayout1115.xml"/><Relationship Id="rId5" Type="http://schemas.openxmlformats.org/officeDocument/2006/relationships/slideLayout" Target="../slideLayouts/slideLayout110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14.xml"/><Relationship Id="rId4" Type="http://schemas.openxmlformats.org/officeDocument/2006/relationships/slideLayout" Target="../slideLayouts/slideLayout1108.xml"/><Relationship Id="rId9" Type="http://schemas.openxmlformats.org/officeDocument/2006/relationships/slideLayout" Target="../slideLayouts/slideLayout1113.xml"/><Relationship Id="rId14" Type="http://schemas.openxmlformats.org/officeDocument/2006/relationships/hyperlink" Target="http://www.rosatom.ru/" TargetMode="Externa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18.xml"/><Relationship Id="rId7" Type="http://schemas.openxmlformats.org/officeDocument/2006/relationships/slideLayout" Target="../slideLayouts/slideLayout1122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11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16.xml"/><Relationship Id="rId6" Type="http://schemas.openxmlformats.org/officeDocument/2006/relationships/slideLayout" Target="../slideLayouts/slideLayout1121.xml"/><Relationship Id="rId11" Type="http://schemas.openxmlformats.org/officeDocument/2006/relationships/slideLayout" Target="../slideLayouts/slideLayout1126.xml"/><Relationship Id="rId5" Type="http://schemas.openxmlformats.org/officeDocument/2006/relationships/slideLayout" Target="../slideLayouts/slideLayout11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25.xml"/><Relationship Id="rId4" Type="http://schemas.openxmlformats.org/officeDocument/2006/relationships/slideLayout" Target="../slideLayouts/slideLayout1119.xml"/><Relationship Id="rId9" Type="http://schemas.openxmlformats.org/officeDocument/2006/relationships/slideLayout" Target="../slideLayouts/slideLayout1124.xml"/><Relationship Id="rId14" Type="http://schemas.openxmlformats.org/officeDocument/2006/relationships/hyperlink" Target="http://www.rosatom.ru/" TargetMode="Externa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29.xml"/><Relationship Id="rId7" Type="http://schemas.openxmlformats.org/officeDocument/2006/relationships/slideLayout" Target="../slideLayouts/slideLayout1133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112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27.xml"/><Relationship Id="rId6" Type="http://schemas.openxmlformats.org/officeDocument/2006/relationships/slideLayout" Target="../slideLayouts/slideLayout1132.xml"/><Relationship Id="rId11" Type="http://schemas.openxmlformats.org/officeDocument/2006/relationships/slideLayout" Target="../slideLayouts/slideLayout1137.xml"/><Relationship Id="rId5" Type="http://schemas.openxmlformats.org/officeDocument/2006/relationships/slideLayout" Target="../slideLayouts/slideLayout11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36.xml"/><Relationship Id="rId4" Type="http://schemas.openxmlformats.org/officeDocument/2006/relationships/slideLayout" Target="../slideLayouts/slideLayout1130.xml"/><Relationship Id="rId9" Type="http://schemas.openxmlformats.org/officeDocument/2006/relationships/slideLayout" Target="../slideLayouts/slideLayout1135.xml"/><Relationship Id="rId14" Type="http://schemas.openxmlformats.org/officeDocument/2006/relationships/hyperlink" Target="http://www.rosatom.ru/" TargetMode="Externa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5.xml"/><Relationship Id="rId13" Type="http://schemas.openxmlformats.org/officeDocument/2006/relationships/slideLayout" Target="../slideLayouts/slideLayout115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40.xml"/><Relationship Id="rId7" Type="http://schemas.openxmlformats.org/officeDocument/2006/relationships/slideLayout" Target="../slideLayouts/slideLayout1144.xml"/><Relationship Id="rId12" Type="http://schemas.openxmlformats.org/officeDocument/2006/relationships/slideLayout" Target="../slideLayouts/slideLayout114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38.xml"/><Relationship Id="rId6" Type="http://schemas.openxmlformats.org/officeDocument/2006/relationships/slideLayout" Target="../slideLayouts/slideLayout1143.xml"/><Relationship Id="rId11" Type="http://schemas.openxmlformats.org/officeDocument/2006/relationships/slideLayout" Target="../slideLayouts/slideLayout1148.xml"/><Relationship Id="rId5" Type="http://schemas.openxmlformats.org/officeDocument/2006/relationships/slideLayout" Target="../slideLayouts/slideLayout1142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147.xml"/><Relationship Id="rId4" Type="http://schemas.openxmlformats.org/officeDocument/2006/relationships/slideLayout" Target="../slideLayouts/slideLayout1141.xml"/><Relationship Id="rId9" Type="http://schemas.openxmlformats.org/officeDocument/2006/relationships/slideLayout" Target="../slideLayouts/slideLayout1146.xml"/><Relationship Id="rId14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8.xml"/><Relationship Id="rId13" Type="http://schemas.openxmlformats.org/officeDocument/2006/relationships/slideLayout" Target="../slideLayouts/slideLayout1163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153.xml"/><Relationship Id="rId7" Type="http://schemas.openxmlformats.org/officeDocument/2006/relationships/slideLayout" Target="../slideLayouts/slideLayout1157.xml"/><Relationship Id="rId12" Type="http://schemas.openxmlformats.org/officeDocument/2006/relationships/slideLayout" Target="../slideLayouts/slideLayout1162.xml"/><Relationship Id="rId17" Type="http://schemas.openxmlformats.org/officeDocument/2006/relationships/theme" Target="../theme/theme84.xml"/><Relationship Id="rId2" Type="http://schemas.openxmlformats.org/officeDocument/2006/relationships/slideLayout" Target="../slideLayouts/slideLayout1152.xml"/><Relationship Id="rId16" Type="http://schemas.openxmlformats.org/officeDocument/2006/relationships/slideLayout" Target="../slideLayouts/slideLayout1166.xml"/><Relationship Id="rId1" Type="http://schemas.openxmlformats.org/officeDocument/2006/relationships/slideLayout" Target="../slideLayouts/slideLayout1151.xml"/><Relationship Id="rId6" Type="http://schemas.openxmlformats.org/officeDocument/2006/relationships/slideLayout" Target="../slideLayouts/slideLayout1156.xml"/><Relationship Id="rId11" Type="http://schemas.openxmlformats.org/officeDocument/2006/relationships/slideLayout" Target="../slideLayouts/slideLayout1161.xml"/><Relationship Id="rId5" Type="http://schemas.openxmlformats.org/officeDocument/2006/relationships/slideLayout" Target="../slideLayouts/slideLayout1155.xml"/><Relationship Id="rId15" Type="http://schemas.openxmlformats.org/officeDocument/2006/relationships/slideLayout" Target="../slideLayouts/slideLayout1165.xml"/><Relationship Id="rId10" Type="http://schemas.openxmlformats.org/officeDocument/2006/relationships/slideLayout" Target="../slideLayouts/slideLayout1160.xml"/><Relationship Id="rId4" Type="http://schemas.openxmlformats.org/officeDocument/2006/relationships/slideLayout" Target="../slideLayouts/slideLayout1154.xml"/><Relationship Id="rId9" Type="http://schemas.openxmlformats.org/officeDocument/2006/relationships/slideLayout" Target="../slideLayouts/slideLayout1159.xml"/><Relationship Id="rId14" Type="http://schemas.openxmlformats.org/officeDocument/2006/relationships/slideLayout" Target="../slideLayouts/slideLayout1164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4.xml"/><Relationship Id="rId13" Type="http://schemas.openxmlformats.org/officeDocument/2006/relationships/slideLayout" Target="../slideLayouts/slideLayout1179.xml"/><Relationship Id="rId3" Type="http://schemas.openxmlformats.org/officeDocument/2006/relationships/slideLayout" Target="../slideLayouts/slideLayout1169.xml"/><Relationship Id="rId7" Type="http://schemas.openxmlformats.org/officeDocument/2006/relationships/slideLayout" Target="../slideLayouts/slideLayout1173.xml"/><Relationship Id="rId12" Type="http://schemas.openxmlformats.org/officeDocument/2006/relationships/slideLayout" Target="../slideLayouts/slideLayout1178.xml"/><Relationship Id="rId2" Type="http://schemas.openxmlformats.org/officeDocument/2006/relationships/slideLayout" Target="../slideLayouts/slideLayout116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167.xml"/><Relationship Id="rId6" Type="http://schemas.openxmlformats.org/officeDocument/2006/relationships/slideLayout" Target="../slideLayouts/slideLayout1172.xml"/><Relationship Id="rId11" Type="http://schemas.openxmlformats.org/officeDocument/2006/relationships/slideLayout" Target="../slideLayouts/slideLayout1177.xml"/><Relationship Id="rId5" Type="http://schemas.openxmlformats.org/officeDocument/2006/relationships/slideLayout" Target="../slideLayouts/slideLayout1171.xml"/><Relationship Id="rId15" Type="http://schemas.openxmlformats.org/officeDocument/2006/relationships/theme" Target="../theme/theme85.xml"/><Relationship Id="rId10" Type="http://schemas.openxmlformats.org/officeDocument/2006/relationships/slideLayout" Target="../slideLayouts/slideLayout1176.xml"/><Relationship Id="rId4" Type="http://schemas.openxmlformats.org/officeDocument/2006/relationships/slideLayout" Target="../slideLayouts/slideLayout1170.xml"/><Relationship Id="rId9" Type="http://schemas.openxmlformats.org/officeDocument/2006/relationships/slideLayout" Target="../slideLayouts/slideLayout1175.xml"/><Relationship Id="rId14" Type="http://schemas.openxmlformats.org/officeDocument/2006/relationships/slideLayout" Target="../slideLayouts/slideLayout1180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83.xml"/><Relationship Id="rId7" Type="http://schemas.openxmlformats.org/officeDocument/2006/relationships/slideLayout" Target="../slideLayouts/slideLayout1187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118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81.xml"/><Relationship Id="rId6" Type="http://schemas.openxmlformats.org/officeDocument/2006/relationships/slideLayout" Target="../slideLayouts/slideLayout1186.xml"/><Relationship Id="rId11" Type="http://schemas.openxmlformats.org/officeDocument/2006/relationships/slideLayout" Target="../slideLayouts/slideLayout1191.xml"/><Relationship Id="rId5" Type="http://schemas.openxmlformats.org/officeDocument/2006/relationships/slideLayout" Target="../slideLayouts/slideLayout11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90.xml"/><Relationship Id="rId4" Type="http://schemas.openxmlformats.org/officeDocument/2006/relationships/slideLayout" Target="../slideLayouts/slideLayout1184.xml"/><Relationship Id="rId9" Type="http://schemas.openxmlformats.org/officeDocument/2006/relationships/slideLayout" Target="../slideLayouts/slideLayout1189.xml"/><Relationship Id="rId14" Type="http://schemas.openxmlformats.org/officeDocument/2006/relationships/hyperlink" Target="http://www.rosatom.ru/" TargetMode="Externa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9.xml"/><Relationship Id="rId13" Type="http://schemas.openxmlformats.org/officeDocument/2006/relationships/slideLayout" Target="../slideLayouts/slideLayout1204.xml"/><Relationship Id="rId3" Type="http://schemas.openxmlformats.org/officeDocument/2006/relationships/slideLayout" Target="../slideLayouts/slideLayout1194.xml"/><Relationship Id="rId7" Type="http://schemas.openxmlformats.org/officeDocument/2006/relationships/slideLayout" Target="../slideLayouts/slideLayout1198.xml"/><Relationship Id="rId12" Type="http://schemas.openxmlformats.org/officeDocument/2006/relationships/slideLayout" Target="../slideLayouts/slideLayout1203.xml"/><Relationship Id="rId2" Type="http://schemas.openxmlformats.org/officeDocument/2006/relationships/slideLayout" Target="../slideLayouts/slideLayout119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192.xml"/><Relationship Id="rId6" Type="http://schemas.openxmlformats.org/officeDocument/2006/relationships/slideLayout" Target="../slideLayouts/slideLayout1197.xml"/><Relationship Id="rId11" Type="http://schemas.openxmlformats.org/officeDocument/2006/relationships/slideLayout" Target="../slideLayouts/slideLayout1202.xml"/><Relationship Id="rId5" Type="http://schemas.openxmlformats.org/officeDocument/2006/relationships/slideLayout" Target="../slideLayouts/slideLayout1196.xml"/><Relationship Id="rId15" Type="http://schemas.openxmlformats.org/officeDocument/2006/relationships/theme" Target="../theme/theme87.xml"/><Relationship Id="rId10" Type="http://schemas.openxmlformats.org/officeDocument/2006/relationships/slideLayout" Target="../slideLayouts/slideLayout1201.xml"/><Relationship Id="rId4" Type="http://schemas.openxmlformats.org/officeDocument/2006/relationships/slideLayout" Target="../slideLayouts/slideLayout1195.xml"/><Relationship Id="rId9" Type="http://schemas.openxmlformats.org/officeDocument/2006/relationships/slideLayout" Target="../slideLayouts/slideLayout1200.xml"/><Relationship Id="rId14" Type="http://schemas.openxmlformats.org/officeDocument/2006/relationships/slideLayout" Target="../slideLayouts/slideLayout1205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208.xml"/><Relationship Id="rId7" Type="http://schemas.openxmlformats.org/officeDocument/2006/relationships/slideLayout" Target="../slideLayouts/slideLayout1212.xml"/><Relationship Id="rId12" Type="http://schemas.openxmlformats.org/officeDocument/2006/relationships/theme" Target="../theme/theme88.xml"/><Relationship Id="rId2" Type="http://schemas.openxmlformats.org/officeDocument/2006/relationships/slideLayout" Target="../slideLayouts/slideLayout120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06.xml"/><Relationship Id="rId6" Type="http://schemas.openxmlformats.org/officeDocument/2006/relationships/slideLayout" Target="../slideLayouts/slideLayout1211.xml"/><Relationship Id="rId11" Type="http://schemas.openxmlformats.org/officeDocument/2006/relationships/slideLayout" Target="../slideLayouts/slideLayout1216.xml"/><Relationship Id="rId5" Type="http://schemas.openxmlformats.org/officeDocument/2006/relationships/slideLayout" Target="../slideLayouts/slideLayout12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15.xml"/><Relationship Id="rId4" Type="http://schemas.openxmlformats.org/officeDocument/2006/relationships/slideLayout" Target="../slideLayouts/slideLayout1209.xml"/><Relationship Id="rId9" Type="http://schemas.openxmlformats.org/officeDocument/2006/relationships/slideLayout" Target="../slideLayouts/slideLayout1214.xml"/><Relationship Id="rId14" Type="http://schemas.openxmlformats.org/officeDocument/2006/relationships/hyperlink" Target="http://www.rosatom.ru/" TargetMode="Externa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4.xml"/><Relationship Id="rId13" Type="http://schemas.openxmlformats.org/officeDocument/2006/relationships/slideLayout" Target="../slideLayouts/slideLayout1229.xml"/><Relationship Id="rId3" Type="http://schemas.openxmlformats.org/officeDocument/2006/relationships/slideLayout" Target="../slideLayouts/slideLayout1219.xml"/><Relationship Id="rId7" Type="http://schemas.openxmlformats.org/officeDocument/2006/relationships/slideLayout" Target="../slideLayouts/slideLayout1223.xml"/><Relationship Id="rId12" Type="http://schemas.openxmlformats.org/officeDocument/2006/relationships/slideLayout" Target="../slideLayouts/slideLayout1228.xml"/><Relationship Id="rId2" Type="http://schemas.openxmlformats.org/officeDocument/2006/relationships/slideLayout" Target="../slideLayouts/slideLayout1218.xml"/><Relationship Id="rId1" Type="http://schemas.openxmlformats.org/officeDocument/2006/relationships/slideLayout" Target="../slideLayouts/slideLayout1217.xml"/><Relationship Id="rId6" Type="http://schemas.openxmlformats.org/officeDocument/2006/relationships/slideLayout" Target="../slideLayouts/slideLayout1222.xml"/><Relationship Id="rId11" Type="http://schemas.openxmlformats.org/officeDocument/2006/relationships/slideLayout" Target="../slideLayouts/slideLayout1227.xml"/><Relationship Id="rId5" Type="http://schemas.openxmlformats.org/officeDocument/2006/relationships/slideLayout" Target="../slideLayouts/slideLayout122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226.xml"/><Relationship Id="rId4" Type="http://schemas.openxmlformats.org/officeDocument/2006/relationships/slideLayout" Target="../slideLayouts/slideLayout1220.xml"/><Relationship Id="rId9" Type="http://schemas.openxmlformats.org/officeDocument/2006/relationships/slideLayout" Target="../slideLayouts/slideLayout1225.xml"/><Relationship Id="rId14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7.xml"/><Relationship Id="rId13" Type="http://schemas.openxmlformats.org/officeDocument/2006/relationships/slideLayout" Target="../slideLayouts/slideLayout1242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232.xml"/><Relationship Id="rId7" Type="http://schemas.openxmlformats.org/officeDocument/2006/relationships/slideLayout" Target="../slideLayouts/slideLayout1236.xml"/><Relationship Id="rId12" Type="http://schemas.openxmlformats.org/officeDocument/2006/relationships/slideLayout" Target="../slideLayouts/slideLayout1241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231.xml"/><Relationship Id="rId16" Type="http://schemas.openxmlformats.org/officeDocument/2006/relationships/theme" Target="../theme/theme9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30.xml"/><Relationship Id="rId6" Type="http://schemas.openxmlformats.org/officeDocument/2006/relationships/slideLayout" Target="../slideLayouts/slideLayout1235.xml"/><Relationship Id="rId11" Type="http://schemas.openxmlformats.org/officeDocument/2006/relationships/slideLayout" Target="../slideLayouts/slideLayout1240.xml"/><Relationship Id="rId5" Type="http://schemas.openxmlformats.org/officeDocument/2006/relationships/slideLayout" Target="../slideLayouts/slideLayout1234.xml"/><Relationship Id="rId15" Type="http://schemas.openxmlformats.org/officeDocument/2006/relationships/slideLayout" Target="../slideLayouts/slideLayout1244.xml"/><Relationship Id="rId10" Type="http://schemas.openxmlformats.org/officeDocument/2006/relationships/slideLayout" Target="../slideLayouts/slideLayout123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33.xml"/><Relationship Id="rId9" Type="http://schemas.openxmlformats.org/officeDocument/2006/relationships/slideLayout" Target="../slideLayouts/slideLayout1238.xml"/><Relationship Id="rId14" Type="http://schemas.openxmlformats.org/officeDocument/2006/relationships/slideLayout" Target="../slideLayouts/slideLayout1243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2.xml"/><Relationship Id="rId13" Type="http://schemas.openxmlformats.org/officeDocument/2006/relationships/slideLayout" Target="../slideLayouts/slideLayout1257.xml"/><Relationship Id="rId3" Type="http://schemas.openxmlformats.org/officeDocument/2006/relationships/slideLayout" Target="../slideLayouts/slideLayout1247.xml"/><Relationship Id="rId7" Type="http://schemas.openxmlformats.org/officeDocument/2006/relationships/slideLayout" Target="../slideLayouts/slideLayout1251.xml"/><Relationship Id="rId12" Type="http://schemas.openxmlformats.org/officeDocument/2006/relationships/slideLayout" Target="../slideLayouts/slideLayout1256.xml"/><Relationship Id="rId2" Type="http://schemas.openxmlformats.org/officeDocument/2006/relationships/slideLayout" Target="../slideLayouts/slideLayout1246.xml"/><Relationship Id="rId1" Type="http://schemas.openxmlformats.org/officeDocument/2006/relationships/slideLayout" Target="../slideLayouts/slideLayout1245.xml"/><Relationship Id="rId6" Type="http://schemas.openxmlformats.org/officeDocument/2006/relationships/slideLayout" Target="../slideLayouts/slideLayout1250.xml"/><Relationship Id="rId11" Type="http://schemas.openxmlformats.org/officeDocument/2006/relationships/slideLayout" Target="../slideLayouts/slideLayout1255.xml"/><Relationship Id="rId5" Type="http://schemas.openxmlformats.org/officeDocument/2006/relationships/slideLayout" Target="../slideLayouts/slideLayout1249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254.xml"/><Relationship Id="rId4" Type="http://schemas.openxmlformats.org/officeDocument/2006/relationships/slideLayout" Target="../slideLayouts/slideLayout1248.xml"/><Relationship Id="rId9" Type="http://schemas.openxmlformats.org/officeDocument/2006/relationships/slideLayout" Target="../slideLayouts/slideLayout1253.xml"/><Relationship Id="rId14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5.xml"/><Relationship Id="rId13" Type="http://schemas.openxmlformats.org/officeDocument/2006/relationships/slideLayout" Target="../slideLayouts/slideLayout1270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260.xml"/><Relationship Id="rId7" Type="http://schemas.openxmlformats.org/officeDocument/2006/relationships/slideLayout" Target="../slideLayouts/slideLayout1264.xml"/><Relationship Id="rId12" Type="http://schemas.openxmlformats.org/officeDocument/2006/relationships/slideLayout" Target="../slideLayouts/slideLayout1269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259.xml"/><Relationship Id="rId16" Type="http://schemas.openxmlformats.org/officeDocument/2006/relationships/theme" Target="../theme/theme9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58.xml"/><Relationship Id="rId6" Type="http://schemas.openxmlformats.org/officeDocument/2006/relationships/slideLayout" Target="../slideLayouts/slideLayout1263.xml"/><Relationship Id="rId11" Type="http://schemas.openxmlformats.org/officeDocument/2006/relationships/slideLayout" Target="../slideLayouts/slideLayout1268.xml"/><Relationship Id="rId5" Type="http://schemas.openxmlformats.org/officeDocument/2006/relationships/slideLayout" Target="../slideLayouts/slideLayout1262.xml"/><Relationship Id="rId15" Type="http://schemas.openxmlformats.org/officeDocument/2006/relationships/slideLayout" Target="../slideLayouts/slideLayout1272.xml"/><Relationship Id="rId10" Type="http://schemas.openxmlformats.org/officeDocument/2006/relationships/slideLayout" Target="../slideLayouts/slideLayout126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61.xml"/><Relationship Id="rId9" Type="http://schemas.openxmlformats.org/officeDocument/2006/relationships/slideLayout" Target="../slideLayouts/slideLayout1266.xml"/><Relationship Id="rId14" Type="http://schemas.openxmlformats.org/officeDocument/2006/relationships/slideLayout" Target="../slideLayouts/slideLayout1271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0.xml"/><Relationship Id="rId13" Type="http://schemas.openxmlformats.org/officeDocument/2006/relationships/slideLayout" Target="../slideLayouts/slideLayout128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275.xml"/><Relationship Id="rId7" Type="http://schemas.openxmlformats.org/officeDocument/2006/relationships/slideLayout" Target="../slideLayouts/slideLayout1279.xml"/><Relationship Id="rId12" Type="http://schemas.openxmlformats.org/officeDocument/2006/relationships/slideLayout" Target="../slideLayouts/slideLayout128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74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273.xml"/><Relationship Id="rId6" Type="http://schemas.openxmlformats.org/officeDocument/2006/relationships/slideLayout" Target="../slideLayouts/slideLayout1278.xml"/><Relationship Id="rId11" Type="http://schemas.openxmlformats.org/officeDocument/2006/relationships/slideLayout" Target="../slideLayouts/slideLayout1283.xml"/><Relationship Id="rId5" Type="http://schemas.openxmlformats.org/officeDocument/2006/relationships/slideLayout" Target="../slideLayouts/slideLayout1277.xml"/><Relationship Id="rId15" Type="http://schemas.openxmlformats.org/officeDocument/2006/relationships/theme" Target="../theme/theme93.xml"/><Relationship Id="rId10" Type="http://schemas.openxmlformats.org/officeDocument/2006/relationships/slideLayout" Target="../slideLayouts/slideLayout128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76.xml"/><Relationship Id="rId9" Type="http://schemas.openxmlformats.org/officeDocument/2006/relationships/slideLayout" Target="../slideLayouts/slideLayout1281.xml"/><Relationship Id="rId14" Type="http://schemas.openxmlformats.org/officeDocument/2006/relationships/slideLayout" Target="../slideLayouts/slideLayout1286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4.xml"/><Relationship Id="rId13" Type="http://schemas.openxmlformats.org/officeDocument/2006/relationships/theme" Target="../theme/theme94.xml"/><Relationship Id="rId3" Type="http://schemas.openxmlformats.org/officeDocument/2006/relationships/slideLayout" Target="../slideLayouts/slideLayout1289.xml"/><Relationship Id="rId7" Type="http://schemas.openxmlformats.org/officeDocument/2006/relationships/slideLayout" Target="../slideLayouts/slideLayout1293.xml"/><Relationship Id="rId12" Type="http://schemas.openxmlformats.org/officeDocument/2006/relationships/slideLayout" Target="../slideLayouts/slideLayout1298.xml"/><Relationship Id="rId2" Type="http://schemas.openxmlformats.org/officeDocument/2006/relationships/slideLayout" Target="../slideLayouts/slideLayout1288.xml"/><Relationship Id="rId1" Type="http://schemas.openxmlformats.org/officeDocument/2006/relationships/slideLayout" Target="../slideLayouts/slideLayout1287.xml"/><Relationship Id="rId6" Type="http://schemas.openxmlformats.org/officeDocument/2006/relationships/slideLayout" Target="../slideLayouts/slideLayout1292.xml"/><Relationship Id="rId11" Type="http://schemas.openxmlformats.org/officeDocument/2006/relationships/slideLayout" Target="../slideLayouts/slideLayout1297.xml"/><Relationship Id="rId5" Type="http://schemas.openxmlformats.org/officeDocument/2006/relationships/slideLayout" Target="../slideLayouts/slideLayout1291.xml"/><Relationship Id="rId10" Type="http://schemas.openxmlformats.org/officeDocument/2006/relationships/slideLayout" Target="../slideLayouts/slideLayout1296.xml"/><Relationship Id="rId4" Type="http://schemas.openxmlformats.org/officeDocument/2006/relationships/slideLayout" Target="../slideLayouts/slideLayout1290.xml"/><Relationship Id="rId9" Type="http://schemas.openxmlformats.org/officeDocument/2006/relationships/slideLayout" Target="../slideLayouts/slideLayout1295.xml"/><Relationship Id="rId14" Type="http://schemas.openxmlformats.org/officeDocument/2006/relationships/image" Target="../media/image12.jpeg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6.xml"/><Relationship Id="rId13" Type="http://schemas.openxmlformats.org/officeDocument/2006/relationships/slideLayout" Target="../slideLayouts/slideLayout1311.xml"/><Relationship Id="rId3" Type="http://schemas.openxmlformats.org/officeDocument/2006/relationships/slideLayout" Target="../slideLayouts/slideLayout1301.xml"/><Relationship Id="rId7" Type="http://schemas.openxmlformats.org/officeDocument/2006/relationships/slideLayout" Target="../slideLayouts/slideLayout1305.xml"/><Relationship Id="rId12" Type="http://schemas.openxmlformats.org/officeDocument/2006/relationships/slideLayout" Target="../slideLayouts/slideLayout1310.xml"/><Relationship Id="rId2" Type="http://schemas.openxmlformats.org/officeDocument/2006/relationships/slideLayout" Target="../slideLayouts/slideLayout1300.xml"/><Relationship Id="rId1" Type="http://schemas.openxmlformats.org/officeDocument/2006/relationships/slideLayout" Target="../slideLayouts/slideLayout1299.xml"/><Relationship Id="rId6" Type="http://schemas.openxmlformats.org/officeDocument/2006/relationships/slideLayout" Target="../slideLayouts/slideLayout1304.xml"/><Relationship Id="rId11" Type="http://schemas.openxmlformats.org/officeDocument/2006/relationships/slideLayout" Target="../slideLayouts/slideLayout1309.xml"/><Relationship Id="rId5" Type="http://schemas.openxmlformats.org/officeDocument/2006/relationships/slideLayout" Target="../slideLayouts/slideLayout1303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308.xml"/><Relationship Id="rId4" Type="http://schemas.openxmlformats.org/officeDocument/2006/relationships/slideLayout" Target="../slideLayouts/slideLayout1302.xml"/><Relationship Id="rId9" Type="http://schemas.openxmlformats.org/officeDocument/2006/relationships/slideLayout" Target="../slideLayouts/slideLayout1307.xml"/><Relationship Id="rId14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9.xml"/><Relationship Id="rId13" Type="http://schemas.openxmlformats.org/officeDocument/2006/relationships/slideLayout" Target="../slideLayouts/slideLayout1324.xml"/><Relationship Id="rId3" Type="http://schemas.openxmlformats.org/officeDocument/2006/relationships/slideLayout" Target="../slideLayouts/slideLayout1314.xml"/><Relationship Id="rId7" Type="http://schemas.openxmlformats.org/officeDocument/2006/relationships/slideLayout" Target="../slideLayouts/slideLayout1318.xml"/><Relationship Id="rId12" Type="http://schemas.openxmlformats.org/officeDocument/2006/relationships/slideLayout" Target="../slideLayouts/slideLayout1323.xml"/><Relationship Id="rId2" Type="http://schemas.openxmlformats.org/officeDocument/2006/relationships/slideLayout" Target="../slideLayouts/slideLayout131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12.xml"/><Relationship Id="rId6" Type="http://schemas.openxmlformats.org/officeDocument/2006/relationships/slideLayout" Target="../slideLayouts/slideLayout1317.xml"/><Relationship Id="rId11" Type="http://schemas.openxmlformats.org/officeDocument/2006/relationships/slideLayout" Target="../slideLayouts/slideLayout1322.xml"/><Relationship Id="rId5" Type="http://schemas.openxmlformats.org/officeDocument/2006/relationships/slideLayout" Target="../slideLayouts/slideLayout1316.xml"/><Relationship Id="rId15" Type="http://schemas.openxmlformats.org/officeDocument/2006/relationships/theme" Target="../theme/theme96.xml"/><Relationship Id="rId10" Type="http://schemas.openxmlformats.org/officeDocument/2006/relationships/slideLayout" Target="../slideLayouts/slideLayout1321.xml"/><Relationship Id="rId4" Type="http://schemas.openxmlformats.org/officeDocument/2006/relationships/slideLayout" Target="../slideLayouts/slideLayout1315.xml"/><Relationship Id="rId9" Type="http://schemas.openxmlformats.org/officeDocument/2006/relationships/slideLayout" Target="../slideLayouts/slideLayout1320.xml"/><Relationship Id="rId14" Type="http://schemas.openxmlformats.org/officeDocument/2006/relationships/slideLayout" Target="../slideLayouts/slideLayout1325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3.xml"/><Relationship Id="rId13" Type="http://schemas.openxmlformats.org/officeDocument/2006/relationships/slideLayout" Target="../slideLayouts/slideLayout1338.xml"/><Relationship Id="rId3" Type="http://schemas.openxmlformats.org/officeDocument/2006/relationships/slideLayout" Target="../slideLayouts/slideLayout1328.xml"/><Relationship Id="rId7" Type="http://schemas.openxmlformats.org/officeDocument/2006/relationships/slideLayout" Target="../slideLayouts/slideLayout1332.xml"/><Relationship Id="rId12" Type="http://schemas.openxmlformats.org/officeDocument/2006/relationships/slideLayout" Target="../slideLayouts/slideLayout1337.xml"/><Relationship Id="rId2" Type="http://schemas.openxmlformats.org/officeDocument/2006/relationships/slideLayout" Target="../slideLayouts/slideLayout132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26.xml"/><Relationship Id="rId6" Type="http://schemas.openxmlformats.org/officeDocument/2006/relationships/slideLayout" Target="../slideLayouts/slideLayout1331.xml"/><Relationship Id="rId11" Type="http://schemas.openxmlformats.org/officeDocument/2006/relationships/slideLayout" Target="../slideLayouts/slideLayout1336.xml"/><Relationship Id="rId5" Type="http://schemas.openxmlformats.org/officeDocument/2006/relationships/slideLayout" Target="../slideLayouts/slideLayout1330.xml"/><Relationship Id="rId15" Type="http://schemas.openxmlformats.org/officeDocument/2006/relationships/theme" Target="../theme/theme97.xml"/><Relationship Id="rId10" Type="http://schemas.openxmlformats.org/officeDocument/2006/relationships/slideLayout" Target="../slideLayouts/slideLayout1335.xml"/><Relationship Id="rId4" Type="http://schemas.openxmlformats.org/officeDocument/2006/relationships/slideLayout" Target="../slideLayouts/slideLayout1329.xml"/><Relationship Id="rId9" Type="http://schemas.openxmlformats.org/officeDocument/2006/relationships/slideLayout" Target="../slideLayouts/slideLayout1334.xml"/><Relationship Id="rId14" Type="http://schemas.openxmlformats.org/officeDocument/2006/relationships/slideLayout" Target="../slideLayouts/slideLayout1339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7.xml"/><Relationship Id="rId13" Type="http://schemas.openxmlformats.org/officeDocument/2006/relationships/slideLayout" Target="../slideLayouts/slideLayout1352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342.xml"/><Relationship Id="rId7" Type="http://schemas.openxmlformats.org/officeDocument/2006/relationships/slideLayout" Target="../slideLayouts/slideLayout1346.xml"/><Relationship Id="rId12" Type="http://schemas.openxmlformats.org/officeDocument/2006/relationships/slideLayout" Target="../slideLayouts/slideLayout1351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341.xml"/><Relationship Id="rId16" Type="http://schemas.openxmlformats.org/officeDocument/2006/relationships/theme" Target="../theme/theme9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40.xml"/><Relationship Id="rId6" Type="http://schemas.openxmlformats.org/officeDocument/2006/relationships/slideLayout" Target="../slideLayouts/slideLayout1345.xml"/><Relationship Id="rId11" Type="http://schemas.openxmlformats.org/officeDocument/2006/relationships/slideLayout" Target="../slideLayouts/slideLayout1350.xml"/><Relationship Id="rId5" Type="http://schemas.openxmlformats.org/officeDocument/2006/relationships/slideLayout" Target="../slideLayouts/slideLayout1344.xml"/><Relationship Id="rId15" Type="http://schemas.openxmlformats.org/officeDocument/2006/relationships/slideLayout" Target="../slideLayouts/slideLayout1354.xml"/><Relationship Id="rId10" Type="http://schemas.openxmlformats.org/officeDocument/2006/relationships/slideLayout" Target="../slideLayouts/slideLayout134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43.xml"/><Relationship Id="rId9" Type="http://schemas.openxmlformats.org/officeDocument/2006/relationships/slideLayout" Target="../slideLayouts/slideLayout1348.xml"/><Relationship Id="rId14" Type="http://schemas.openxmlformats.org/officeDocument/2006/relationships/slideLayout" Target="../slideLayouts/slideLayout1353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2.xml"/><Relationship Id="rId13" Type="http://schemas.openxmlformats.org/officeDocument/2006/relationships/slideLayout" Target="../slideLayouts/slideLayout1367.xml"/><Relationship Id="rId3" Type="http://schemas.openxmlformats.org/officeDocument/2006/relationships/slideLayout" Target="../slideLayouts/slideLayout1357.xml"/><Relationship Id="rId7" Type="http://schemas.openxmlformats.org/officeDocument/2006/relationships/slideLayout" Target="../slideLayouts/slideLayout1361.xml"/><Relationship Id="rId12" Type="http://schemas.openxmlformats.org/officeDocument/2006/relationships/slideLayout" Target="../slideLayouts/slideLayout1366.xml"/><Relationship Id="rId2" Type="http://schemas.openxmlformats.org/officeDocument/2006/relationships/slideLayout" Target="../slideLayouts/slideLayout135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55.xml"/><Relationship Id="rId6" Type="http://schemas.openxmlformats.org/officeDocument/2006/relationships/slideLayout" Target="../slideLayouts/slideLayout1360.xml"/><Relationship Id="rId11" Type="http://schemas.openxmlformats.org/officeDocument/2006/relationships/slideLayout" Target="../slideLayouts/slideLayout1365.xml"/><Relationship Id="rId5" Type="http://schemas.openxmlformats.org/officeDocument/2006/relationships/slideLayout" Target="../slideLayouts/slideLayout1359.xml"/><Relationship Id="rId15" Type="http://schemas.openxmlformats.org/officeDocument/2006/relationships/theme" Target="../theme/theme99.xml"/><Relationship Id="rId10" Type="http://schemas.openxmlformats.org/officeDocument/2006/relationships/slideLayout" Target="../slideLayouts/slideLayout1364.xml"/><Relationship Id="rId4" Type="http://schemas.openxmlformats.org/officeDocument/2006/relationships/slideLayout" Target="../slideLayouts/slideLayout1358.xml"/><Relationship Id="rId9" Type="http://schemas.openxmlformats.org/officeDocument/2006/relationships/slideLayout" Target="../slideLayouts/slideLayout1363.xml"/><Relationship Id="rId14" Type="http://schemas.openxmlformats.org/officeDocument/2006/relationships/slideLayout" Target="../slideLayouts/slideLayout13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EA2B3C-7056-4E7C-9743-83BE38F4E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Picture 16" descr="ujkm,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544" r:id="rId1"/>
    <p:sldLayoutId id="2147529545" r:id="rId2"/>
    <p:sldLayoutId id="2147529546" r:id="rId3"/>
    <p:sldLayoutId id="2147529547" r:id="rId4"/>
    <p:sldLayoutId id="2147529548" r:id="rId5"/>
    <p:sldLayoutId id="2147529549" r:id="rId6"/>
    <p:sldLayoutId id="2147529550" r:id="rId7"/>
    <p:sldLayoutId id="2147529551" r:id="rId8"/>
    <p:sldLayoutId id="2147529552" r:id="rId9"/>
    <p:sldLayoutId id="2147529553" r:id="rId10"/>
    <p:sldLayoutId id="2147529554" r:id="rId11"/>
    <p:sldLayoutId id="2147529555" r:id="rId12"/>
    <p:sldLayoutId id="2147529556" r:id="rId13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801FF9E-04A3-4627-BD5C-78AA35984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0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00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30053" name="Picture 22" descr="ujkm,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024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024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24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025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025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025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564" r:id="rId1"/>
    <p:sldLayoutId id="2147528097" r:id="rId2"/>
    <p:sldLayoutId id="2147528096" r:id="rId3"/>
    <p:sldLayoutId id="2147528095" r:id="rId4"/>
    <p:sldLayoutId id="2147528094" r:id="rId5"/>
    <p:sldLayoutId id="2147528093" r:id="rId6"/>
    <p:sldLayoutId id="2147529565" r:id="rId7"/>
    <p:sldLayoutId id="2147528092" r:id="rId8"/>
    <p:sldLayoutId id="2147528091" r:id="rId9"/>
    <p:sldLayoutId id="2147528090" r:id="rId10"/>
    <p:sldLayoutId id="2147528089" r:id="rId11"/>
    <p:sldLayoutId id="2147528088" r:id="rId12"/>
    <p:sldLayoutId id="2147528087" r:id="rId13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E52F3A-2A1F-48F7-A65B-EC8ACAA6D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40000"/>
              </a:spcBef>
              <a:spcAft>
                <a:spcPct val="20000"/>
              </a:spcAft>
              <a:defRPr/>
            </a:pPr>
            <a:endParaRPr lang="ru-RU" sz="1800">
              <a:solidFill>
                <a:srgbClr val="009999"/>
              </a:solidFill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rgbClr val="003399"/>
                </a:solidFill>
              </a:rPr>
              <a:t>www.rosatom.ru</a:t>
            </a:r>
            <a:endParaRPr lang="ru-RU" altLang="ru-RU" b="1" smtClean="0">
              <a:solidFill>
                <a:srgbClr val="003399"/>
              </a:solidFill>
            </a:endParaRPr>
          </a:p>
        </p:txBody>
      </p:sp>
      <p:pic>
        <p:nvPicPr>
          <p:cNvPr id="150324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079" r:id="rId1"/>
    <p:sldLayoutId id="2147530080" r:id="rId2"/>
    <p:sldLayoutId id="2147530081" r:id="rId3"/>
    <p:sldLayoutId id="2147530082" r:id="rId4"/>
    <p:sldLayoutId id="2147530083" r:id="rId5"/>
    <p:sldLayoutId id="2147530084" r:id="rId6"/>
    <p:sldLayoutId id="2147530085" r:id="rId7"/>
    <p:sldLayoutId id="2147530086" r:id="rId8"/>
    <p:sldLayoutId id="2147530087" r:id="rId9"/>
    <p:sldLayoutId id="2147530088" r:id="rId10"/>
    <p:sldLayoutId id="2147530089" r:id="rId11"/>
    <p:sldLayoutId id="2147530090" r:id="rId12"/>
    <p:sldLayoutId id="2147530091" r:id="rId13"/>
    <p:sldLayoutId id="2147530092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188E66-EA0C-4C96-B109-5A4B95354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www.vniief.ru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093" r:id="rId1"/>
    <p:sldLayoutId id="2147530094" r:id="rId2"/>
    <p:sldLayoutId id="2147530095" r:id="rId3"/>
    <p:sldLayoutId id="2147530096" r:id="rId4"/>
    <p:sldLayoutId id="2147530097" r:id="rId5"/>
    <p:sldLayoutId id="2147530098" r:id="rId6"/>
    <p:sldLayoutId id="2147530099" r:id="rId7"/>
    <p:sldLayoutId id="2147530100" r:id="rId8"/>
    <p:sldLayoutId id="2147530101" r:id="rId9"/>
    <p:sldLayoutId id="2147530102" r:id="rId10"/>
    <p:sldLayoutId id="214753010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53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37595E-965C-4AC1-B32C-53D422FEF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53088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835" r:id="rId1"/>
    <p:sldLayoutId id="2147528834" r:id="rId2"/>
    <p:sldLayoutId id="2147528833" r:id="rId3"/>
    <p:sldLayoutId id="2147528832" r:id="rId4"/>
    <p:sldLayoutId id="2147528831" r:id="rId5"/>
    <p:sldLayoutId id="2147528830" r:id="rId6"/>
    <p:sldLayoutId id="2147528829" r:id="rId7"/>
    <p:sldLayoutId id="2147528828" r:id="rId8"/>
    <p:sldLayoutId id="2147528827" r:id="rId9"/>
    <p:sldLayoutId id="2147528826" r:id="rId10"/>
    <p:sldLayoutId id="2147528825" r:id="rId11"/>
    <p:sldLayoutId id="2147528824" r:id="rId12"/>
    <p:sldLayoutId id="2147528823" r:id="rId13"/>
    <p:sldLayoutId id="2147530104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A668C1-E7D2-4B77-8EBD-6CFD6108E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40000"/>
              </a:spcBef>
              <a:spcAft>
                <a:spcPct val="20000"/>
              </a:spcAft>
              <a:defRPr/>
            </a:pPr>
            <a:endParaRPr lang="ru-RU" sz="1800">
              <a:solidFill>
                <a:srgbClr val="009999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hlink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40000"/>
              </a:spcBef>
              <a:spcAft>
                <a:spcPct val="20000"/>
              </a:spcAft>
              <a:defRPr>
                <a:solidFill>
                  <a:schemeClr val="hlink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40000"/>
              </a:spcBef>
              <a:spcAft>
                <a:spcPct val="20000"/>
              </a:spcAft>
              <a:defRPr>
                <a:solidFill>
                  <a:schemeClr val="hlink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40000"/>
              </a:spcBef>
              <a:spcAft>
                <a:spcPct val="20000"/>
              </a:spcAft>
              <a:defRPr>
                <a:solidFill>
                  <a:schemeClr val="hlink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40000"/>
              </a:spcBef>
              <a:spcAft>
                <a:spcPct val="20000"/>
              </a:spcAft>
              <a:defRPr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154624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105" r:id="rId1"/>
    <p:sldLayoutId id="2147530106" r:id="rId2"/>
    <p:sldLayoutId id="2147530107" r:id="rId3"/>
    <p:sldLayoutId id="2147530108" r:id="rId4"/>
    <p:sldLayoutId id="2147530109" r:id="rId5"/>
    <p:sldLayoutId id="2147530110" r:id="rId6"/>
    <p:sldLayoutId id="2147530111" r:id="rId7"/>
    <p:sldLayoutId id="2147530112" r:id="rId8"/>
    <p:sldLayoutId id="2147530113" r:id="rId9"/>
    <p:sldLayoutId id="2147530114" r:id="rId10"/>
    <p:sldLayoutId id="2147530115" r:id="rId11"/>
    <p:sldLayoutId id="2147530116" r:id="rId12"/>
    <p:sldLayoutId id="2147530117" r:id="rId13"/>
    <p:sldLayoutId id="2147530118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F299A92-0A14-448C-A155-69664ADA0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156160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848" r:id="rId1"/>
    <p:sldLayoutId id="2147528847" r:id="rId2"/>
    <p:sldLayoutId id="2147528846" r:id="rId3"/>
    <p:sldLayoutId id="2147528845" r:id="rId4"/>
    <p:sldLayoutId id="2147528844" r:id="rId5"/>
    <p:sldLayoutId id="2147528843" r:id="rId6"/>
    <p:sldLayoutId id="2147528842" r:id="rId7"/>
    <p:sldLayoutId id="2147528841" r:id="rId8"/>
    <p:sldLayoutId id="2147528840" r:id="rId9"/>
    <p:sldLayoutId id="2147528839" r:id="rId10"/>
    <p:sldLayoutId id="2147528838" r:id="rId11"/>
    <p:sldLayoutId id="2147528837" r:id="rId12"/>
    <p:sldLayoutId id="2147528836" r:id="rId13"/>
    <p:sldLayoutId id="2147530119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3D44C2-208A-4399-8A66-AA9DAFA18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57696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861" r:id="rId1"/>
    <p:sldLayoutId id="2147528860" r:id="rId2"/>
    <p:sldLayoutId id="2147528859" r:id="rId3"/>
    <p:sldLayoutId id="2147528858" r:id="rId4"/>
    <p:sldLayoutId id="2147528857" r:id="rId5"/>
    <p:sldLayoutId id="2147528856" r:id="rId6"/>
    <p:sldLayoutId id="2147528855" r:id="rId7"/>
    <p:sldLayoutId id="2147528854" r:id="rId8"/>
    <p:sldLayoutId id="2147528853" r:id="rId9"/>
    <p:sldLayoutId id="2147528852" r:id="rId10"/>
    <p:sldLayoutId id="2147528851" r:id="rId11"/>
    <p:sldLayoutId id="2147528850" r:id="rId12"/>
    <p:sldLayoutId id="2147528849" r:id="rId13"/>
    <p:sldLayoutId id="2147530120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FB6A12A-C2D2-4079-BE61-A5FE279D8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232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9232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592325" name="Picture 22" descr="ujkm,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3"/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3319" name="Rectangle 24"/>
          <p:cNvSpPr>
            <a:spLocks noChangeArrowheads="1"/>
          </p:cNvSpPr>
          <p:nvPr userDrawn="1"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3320" name="Rectangle 25"/>
          <p:cNvSpPr>
            <a:spLocks noChangeArrowheads="1"/>
          </p:cNvSpPr>
          <p:nvPr userDrawn="1"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3321" name="Line 26"/>
          <p:cNvSpPr>
            <a:spLocks noChangeShapeType="1"/>
          </p:cNvSpPr>
          <p:nvPr userDrawn="1"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</a:endParaRPr>
          </a:p>
        </p:txBody>
      </p:sp>
      <p:sp>
        <p:nvSpPr>
          <p:cNvPr id="13322" name="Line 27"/>
          <p:cNvSpPr>
            <a:spLocks noChangeShapeType="1"/>
          </p:cNvSpPr>
          <p:nvPr userDrawn="1"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</a:endParaRPr>
          </a:p>
        </p:txBody>
      </p:sp>
      <p:sp>
        <p:nvSpPr>
          <p:cNvPr id="13323" name="Rectangle 28"/>
          <p:cNvSpPr>
            <a:spLocks noChangeArrowheads="1"/>
          </p:cNvSpPr>
          <p:nvPr userDrawn="1"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3324" name="Line 29"/>
          <p:cNvSpPr>
            <a:spLocks noChangeShapeType="1"/>
          </p:cNvSpPr>
          <p:nvPr userDrawn="1"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</a:endParaRPr>
          </a:p>
        </p:txBody>
      </p:sp>
      <p:sp>
        <p:nvSpPr>
          <p:cNvPr id="13325" name="Rectangle 30"/>
          <p:cNvSpPr>
            <a:spLocks noChangeArrowheads="1"/>
          </p:cNvSpPr>
          <p:nvPr userDrawn="1"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3326" name="Line 31"/>
          <p:cNvSpPr>
            <a:spLocks noChangeShapeType="1"/>
          </p:cNvSpPr>
          <p:nvPr userDrawn="1"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</a:endParaRPr>
          </a:p>
        </p:txBody>
      </p:sp>
      <p:sp>
        <p:nvSpPr>
          <p:cNvPr id="13327" name="Rectangle 32"/>
          <p:cNvSpPr>
            <a:spLocks noChangeArrowheads="1"/>
          </p:cNvSpPr>
          <p:nvPr userDrawn="1"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3328" name="Line 33"/>
          <p:cNvSpPr>
            <a:spLocks noChangeShapeType="1"/>
          </p:cNvSpPr>
          <p:nvPr userDrawn="1"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121" r:id="rId1"/>
    <p:sldLayoutId id="2147528872" r:id="rId2"/>
    <p:sldLayoutId id="2147528871" r:id="rId3"/>
    <p:sldLayoutId id="2147528870" r:id="rId4"/>
    <p:sldLayoutId id="2147528869" r:id="rId5"/>
    <p:sldLayoutId id="2147528868" r:id="rId6"/>
    <p:sldLayoutId id="2147530122" r:id="rId7"/>
    <p:sldLayoutId id="2147528867" r:id="rId8"/>
    <p:sldLayoutId id="2147528866" r:id="rId9"/>
    <p:sldLayoutId id="2147528865" r:id="rId10"/>
    <p:sldLayoutId id="2147528864" r:id="rId11"/>
    <p:sldLayoutId id="2147528863" r:id="rId12"/>
    <p:sldLayoutId id="2147528862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B27F08-6321-4156-9BBA-303885FDE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4138"/>
            <a:ext cx="1582738" cy="306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60666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885" r:id="rId1"/>
    <p:sldLayoutId id="2147528884" r:id="rId2"/>
    <p:sldLayoutId id="2147528883" r:id="rId3"/>
    <p:sldLayoutId id="2147528882" r:id="rId4"/>
    <p:sldLayoutId id="2147528881" r:id="rId5"/>
    <p:sldLayoutId id="2147528880" r:id="rId6"/>
    <p:sldLayoutId id="2147528879" r:id="rId7"/>
    <p:sldLayoutId id="2147528878" r:id="rId8"/>
    <p:sldLayoutId id="2147528877" r:id="rId9"/>
    <p:sldLayoutId id="2147528876" r:id="rId10"/>
    <p:sldLayoutId id="2147528875" r:id="rId11"/>
    <p:sldLayoutId id="2147528874" r:id="rId12"/>
    <p:sldLayoutId id="2147528873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53796B-EFB6-474C-B8DD-0FE4FD73A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62100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898" r:id="rId1"/>
    <p:sldLayoutId id="2147528897" r:id="rId2"/>
    <p:sldLayoutId id="2147528896" r:id="rId3"/>
    <p:sldLayoutId id="2147528895" r:id="rId4"/>
    <p:sldLayoutId id="2147528894" r:id="rId5"/>
    <p:sldLayoutId id="2147528893" r:id="rId6"/>
    <p:sldLayoutId id="2147528892" r:id="rId7"/>
    <p:sldLayoutId id="2147528891" r:id="rId8"/>
    <p:sldLayoutId id="2147528890" r:id="rId9"/>
    <p:sldLayoutId id="2147528889" r:id="rId10"/>
    <p:sldLayoutId id="2147528888" r:id="rId11"/>
    <p:sldLayoutId id="2147528887" r:id="rId12"/>
    <p:sldLayoutId id="2147528886" r:id="rId13"/>
    <p:sldLayoutId id="2147530123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A42D05-BD05-413D-B4D4-A90C6C53E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63636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911" r:id="rId1"/>
    <p:sldLayoutId id="2147528910" r:id="rId2"/>
    <p:sldLayoutId id="2147528909" r:id="rId3"/>
    <p:sldLayoutId id="2147528908" r:id="rId4"/>
    <p:sldLayoutId id="2147528907" r:id="rId5"/>
    <p:sldLayoutId id="2147528906" r:id="rId6"/>
    <p:sldLayoutId id="2147528905" r:id="rId7"/>
    <p:sldLayoutId id="2147528904" r:id="rId8"/>
    <p:sldLayoutId id="2147528903" r:id="rId9"/>
    <p:sldLayoutId id="2147528902" r:id="rId10"/>
    <p:sldLayoutId id="2147528901" r:id="rId11"/>
    <p:sldLayoutId id="2147528900" r:id="rId12"/>
    <p:sldLayoutId id="2147528899" r:id="rId13"/>
    <p:sldLayoutId id="2147530124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459538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0BFB7-D09A-4D51-A603-212C85B0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50825" y="6432550"/>
            <a:ext cx="1468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3399"/>
                </a:solidFill>
              </a:rPr>
              <a:t>www.rosatom.ru</a:t>
            </a:r>
            <a:endParaRPr lang="ru-RU" sz="1400">
              <a:solidFill>
                <a:srgbClr val="003399"/>
              </a:solidFill>
            </a:endParaRPr>
          </a:p>
        </p:txBody>
      </p:sp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109" r:id="rId1"/>
    <p:sldLayoutId id="2147528108" r:id="rId2"/>
    <p:sldLayoutId id="2147528107" r:id="rId3"/>
    <p:sldLayoutId id="2147528106" r:id="rId4"/>
    <p:sldLayoutId id="2147528105" r:id="rId5"/>
    <p:sldLayoutId id="2147528104" r:id="rId6"/>
    <p:sldLayoutId id="2147528103" r:id="rId7"/>
    <p:sldLayoutId id="2147528102" r:id="rId8"/>
    <p:sldLayoutId id="2147528101" r:id="rId9"/>
    <p:sldLayoutId id="2147528100" r:id="rId10"/>
    <p:sldLayoutId id="2147528099" r:id="rId11"/>
    <p:sldLayoutId id="2147528098" r:id="rId12"/>
    <p:sldLayoutId id="2147529566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EDF6D27-9A56-436D-A824-586E34A13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65172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924" r:id="rId1"/>
    <p:sldLayoutId id="2147528923" r:id="rId2"/>
    <p:sldLayoutId id="2147528922" r:id="rId3"/>
    <p:sldLayoutId id="2147528921" r:id="rId4"/>
    <p:sldLayoutId id="2147528920" r:id="rId5"/>
    <p:sldLayoutId id="2147528919" r:id="rId6"/>
    <p:sldLayoutId id="2147528918" r:id="rId7"/>
    <p:sldLayoutId id="2147528917" r:id="rId8"/>
    <p:sldLayoutId id="2147528916" r:id="rId9"/>
    <p:sldLayoutId id="2147528915" r:id="rId10"/>
    <p:sldLayoutId id="2147528914" r:id="rId11"/>
    <p:sldLayoutId id="2147528913" r:id="rId12"/>
    <p:sldLayoutId id="2147528912" r:id="rId13"/>
    <p:sldLayoutId id="2147530125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CD5281-A9ED-4AE1-8C0F-7FCA8C940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667080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937" r:id="rId1"/>
    <p:sldLayoutId id="2147528936" r:id="rId2"/>
    <p:sldLayoutId id="2147528935" r:id="rId3"/>
    <p:sldLayoutId id="2147528934" r:id="rId4"/>
    <p:sldLayoutId id="2147528933" r:id="rId5"/>
    <p:sldLayoutId id="2147528932" r:id="rId6"/>
    <p:sldLayoutId id="2147528931" r:id="rId7"/>
    <p:sldLayoutId id="2147528930" r:id="rId8"/>
    <p:sldLayoutId id="2147528929" r:id="rId9"/>
    <p:sldLayoutId id="2147528928" r:id="rId10"/>
    <p:sldLayoutId id="2147528927" r:id="rId11"/>
    <p:sldLayoutId id="2147528926" r:id="rId12"/>
    <p:sldLayoutId id="2147528925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68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C645C9-AE38-4175-A8CF-35BBA9AC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8141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950" r:id="rId1"/>
    <p:sldLayoutId id="2147528949" r:id="rId2"/>
    <p:sldLayoutId id="2147528948" r:id="rId3"/>
    <p:sldLayoutId id="2147528947" r:id="rId4"/>
    <p:sldLayoutId id="2147528946" r:id="rId5"/>
    <p:sldLayoutId id="2147528945" r:id="rId6"/>
    <p:sldLayoutId id="2147528944" r:id="rId7"/>
    <p:sldLayoutId id="2147528943" r:id="rId8"/>
    <p:sldLayoutId id="2147528942" r:id="rId9"/>
    <p:sldLayoutId id="2147528941" r:id="rId10"/>
    <p:sldLayoutId id="2147528940" r:id="rId11"/>
    <p:sldLayoutId id="2147528939" r:id="rId12"/>
    <p:sldLayoutId id="2147528938" r:id="rId13"/>
    <p:sldLayoutId id="2147530126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34F841-2308-4A9E-8DBA-61228629B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967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69677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696773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3319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3320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3322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3325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3326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3327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3328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127" r:id="rId1"/>
    <p:sldLayoutId id="2147530128" r:id="rId2"/>
    <p:sldLayoutId id="2147530129" r:id="rId3"/>
    <p:sldLayoutId id="2147530130" r:id="rId4"/>
    <p:sldLayoutId id="2147530131" r:id="rId5"/>
    <p:sldLayoutId id="2147530132" r:id="rId6"/>
    <p:sldLayoutId id="2147530133" r:id="rId7"/>
    <p:sldLayoutId id="2147530134" r:id="rId8"/>
    <p:sldLayoutId id="2147530135" r:id="rId9"/>
    <p:sldLayoutId id="2147530136" r:id="rId10"/>
    <p:sldLayoutId id="2147530137" r:id="rId11"/>
    <p:sldLayoutId id="2147530138" r:id="rId12"/>
    <p:sldLayoutId id="2147530139" r:id="rId13"/>
    <p:sldLayoutId id="2147528952" r:id="rId14"/>
    <p:sldLayoutId id="2147528951" r:id="rId15"/>
    <p:sldLayoutId id="2147530140" r:id="rId16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5EBEA0-5421-4669-BDC4-6926E1626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141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71418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714181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414142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4343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414142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344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4345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</a:endParaRPr>
          </a:p>
        </p:txBody>
      </p:sp>
      <p:sp>
        <p:nvSpPr>
          <p:cNvPr id="14346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</a:endParaRPr>
          </a:p>
        </p:txBody>
      </p:sp>
      <p:sp>
        <p:nvSpPr>
          <p:cNvPr id="14347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414142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4348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</a:endParaRPr>
          </a:p>
        </p:txBody>
      </p:sp>
      <p:sp>
        <p:nvSpPr>
          <p:cNvPr id="14349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414142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14350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</a:endParaRPr>
          </a:p>
        </p:txBody>
      </p:sp>
      <p:sp>
        <p:nvSpPr>
          <p:cNvPr id="14351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414142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14352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141" r:id="rId1"/>
    <p:sldLayoutId id="2147530142" r:id="rId2"/>
    <p:sldLayoutId id="2147530143" r:id="rId3"/>
    <p:sldLayoutId id="2147530144" r:id="rId4"/>
    <p:sldLayoutId id="2147530145" r:id="rId5"/>
    <p:sldLayoutId id="2147530146" r:id="rId6"/>
    <p:sldLayoutId id="2147530147" r:id="rId7"/>
    <p:sldLayoutId id="2147530148" r:id="rId8"/>
    <p:sldLayoutId id="2147530149" r:id="rId9"/>
    <p:sldLayoutId id="2147530150" r:id="rId10"/>
    <p:sldLayoutId id="2147530151" r:id="rId11"/>
    <p:sldLayoutId id="2147530152" r:id="rId12"/>
    <p:sldLayoutId id="2147530153" r:id="rId13"/>
    <p:sldLayoutId id="2147528954" r:id="rId14"/>
    <p:sldLayoutId id="2147528953" r:id="rId15"/>
    <p:sldLayoutId id="2147530154" r:id="rId16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73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60F3C1-1A15-4419-8B63-FD6260D52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73159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967" r:id="rId1"/>
    <p:sldLayoutId id="2147528966" r:id="rId2"/>
    <p:sldLayoutId id="2147528965" r:id="rId3"/>
    <p:sldLayoutId id="2147528964" r:id="rId4"/>
    <p:sldLayoutId id="2147528963" r:id="rId5"/>
    <p:sldLayoutId id="2147528962" r:id="rId6"/>
    <p:sldLayoutId id="2147528961" r:id="rId7"/>
    <p:sldLayoutId id="2147528960" r:id="rId8"/>
    <p:sldLayoutId id="2147528959" r:id="rId9"/>
    <p:sldLayoutId id="2147528958" r:id="rId10"/>
    <p:sldLayoutId id="2147528957" r:id="rId11"/>
    <p:sldLayoutId id="2147528956" r:id="rId12"/>
    <p:sldLayoutId id="2147528955" r:id="rId13"/>
    <p:sldLayoutId id="2147530155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ACC52B-06F7-472A-91A1-81F442624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6952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980" r:id="rId1"/>
    <p:sldLayoutId id="2147528979" r:id="rId2"/>
    <p:sldLayoutId id="2147528978" r:id="rId3"/>
    <p:sldLayoutId id="2147528977" r:id="rId4"/>
    <p:sldLayoutId id="2147528976" r:id="rId5"/>
    <p:sldLayoutId id="2147528975" r:id="rId6"/>
    <p:sldLayoutId id="2147528974" r:id="rId7"/>
    <p:sldLayoutId id="2147528973" r:id="rId8"/>
    <p:sldLayoutId id="2147528972" r:id="rId9"/>
    <p:sldLayoutId id="2147528971" r:id="rId10"/>
    <p:sldLayoutId id="2147528970" r:id="rId11"/>
    <p:sldLayoutId id="2147528969" r:id="rId12"/>
    <p:sldLayoutId id="2147528968" r:id="rId13"/>
    <p:sldLayoutId id="2147530156" r:id="rId14"/>
    <p:sldLayoutId id="2147530157" r:id="rId15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76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51B6A1-EE97-4DCD-85CC-BCB0331E7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6333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993" r:id="rId1"/>
    <p:sldLayoutId id="2147528992" r:id="rId2"/>
    <p:sldLayoutId id="2147528991" r:id="rId3"/>
    <p:sldLayoutId id="2147528990" r:id="rId4"/>
    <p:sldLayoutId id="2147528989" r:id="rId5"/>
    <p:sldLayoutId id="2147528988" r:id="rId6"/>
    <p:sldLayoutId id="2147528987" r:id="rId7"/>
    <p:sldLayoutId id="2147528986" r:id="rId8"/>
    <p:sldLayoutId id="2147528985" r:id="rId9"/>
    <p:sldLayoutId id="2147528984" r:id="rId10"/>
    <p:sldLayoutId id="2147528983" r:id="rId11"/>
    <p:sldLayoutId id="2147528982" r:id="rId12"/>
    <p:sldLayoutId id="2147528981" r:id="rId13"/>
    <p:sldLayoutId id="2147530158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DC83C9-6BB9-447C-9CDA-ED489E382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7869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006" r:id="rId1"/>
    <p:sldLayoutId id="2147529005" r:id="rId2"/>
    <p:sldLayoutId id="2147529004" r:id="rId3"/>
    <p:sldLayoutId id="2147529003" r:id="rId4"/>
    <p:sldLayoutId id="2147529002" r:id="rId5"/>
    <p:sldLayoutId id="2147529001" r:id="rId6"/>
    <p:sldLayoutId id="2147529000" r:id="rId7"/>
    <p:sldLayoutId id="2147528999" r:id="rId8"/>
    <p:sldLayoutId id="2147528998" r:id="rId9"/>
    <p:sldLayoutId id="2147528997" r:id="rId10"/>
    <p:sldLayoutId id="2147528996" r:id="rId11"/>
    <p:sldLayoutId id="2147528995" r:id="rId12"/>
    <p:sldLayoutId id="2147528994" r:id="rId13"/>
    <p:sldLayoutId id="2147530159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79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EBDA6F3-ED8B-45D8-AA36-EEF9870F0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79405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019" r:id="rId1"/>
    <p:sldLayoutId id="2147529018" r:id="rId2"/>
    <p:sldLayoutId id="2147529017" r:id="rId3"/>
    <p:sldLayoutId id="2147529016" r:id="rId4"/>
    <p:sldLayoutId id="2147529015" r:id="rId5"/>
    <p:sldLayoutId id="2147529014" r:id="rId6"/>
    <p:sldLayoutId id="2147529013" r:id="rId7"/>
    <p:sldLayoutId id="2147529012" r:id="rId8"/>
    <p:sldLayoutId id="2147529011" r:id="rId9"/>
    <p:sldLayoutId id="2147529010" r:id="rId10"/>
    <p:sldLayoutId id="2147529009" r:id="rId11"/>
    <p:sldLayoutId id="2147529008" r:id="rId12"/>
    <p:sldLayoutId id="2147529007" r:id="rId13"/>
    <p:sldLayoutId id="2147530160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D9CC774-D571-408F-8AFC-CAC85E222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872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872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58725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2295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2296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297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8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9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2300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01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2302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03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2304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567" r:id="rId1"/>
    <p:sldLayoutId id="2147528123" r:id="rId2"/>
    <p:sldLayoutId id="2147528122" r:id="rId3"/>
    <p:sldLayoutId id="2147528121" r:id="rId4"/>
    <p:sldLayoutId id="2147528120" r:id="rId5"/>
    <p:sldLayoutId id="2147528119" r:id="rId6"/>
    <p:sldLayoutId id="2147528118" r:id="rId7"/>
    <p:sldLayoutId id="2147528117" r:id="rId8"/>
    <p:sldLayoutId id="2147528116" r:id="rId9"/>
    <p:sldLayoutId id="2147528115" r:id="rId10"/>
    <p:sldLayoutId id="2147528114" r:id="rId11"/>
    <p:sldLayoutId id="2147528113" r:id="rId12"/>
    <p:sldLayoutId id="2147528112" r:id="rId13"/>
    <p:sldLayoutId id="2147528111" r:id="rId14"/>
    <p:sldLayoutId id="2147528110" r:id="rId15"/>
    <p:sldLayoutId id="2147529568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594181-570F-440B-B5C5-5A058281D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80941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032" r:id="rId1"/>
    <p:sldLayoutId id="2147529031" r:id="rId2"/>
    <p:sldLayoutId id="2147529030" r:id="rId3"/>
    <p:sldLayoutId id="2147529029" r:id="rId4"/>
    <p:sldLayoutId id="2147529028" r:id="rId5"/>
    <p:sldLayoutId id="2147529027" r:id="rId6"/>
    <p:sldLayoutId id="2147529026" r:id="rId7"/>
    <p:sldLayoutId id="2147529025" r:id="rId8"/>
    <p:sldLayoutId id="2147529024" r:id="rId9"/>
    <p:sldLayoutId id="2147529023" r:id="rId10"/>
    <p:sldLayoutId id="2147529022" r:id="rId11"/>
    <p:sldLayoutId id="2147529021" r:id="rId12"/>
    <p:sldLayoutId id="2147529020" r:id="rId13"/>
    <p:sldLayoutId id="2147530161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82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44AC7E3-4E85-4E27-A74B-C9179A006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82477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045" r:id="rId1"/>
    <p:sldLayoutId id="2147529044" r:id="rId2"/>
    <p:sldLayoutId id="2147529043" r:id="rId3"/>
    <p:sldLayoutId id="2147529042" r:id="rId4"/>
    <p:sldLayoutId id="2147529041" r:id="rId5"/>
    <p:sldLayoutId id="2147529040" r:id="rId6"/>
    <p:sldLayoutId id="2147529039" r:id="rId7"/>
    <p:sldLayoutId id="2147529038" r:id="rId8"/>
    <p:sldLayoutId id="2147529037" r:id="rId9"/>
    <p:sldLayoutId id="2147529036" r:id="rId10"/>
    <p:sldLayoutId id="2147529035" r:id="rId11"/>
    <p:sldLayoutId id="2147529034" r:id="rId12"/>
    <p:sldLayoutId id="2147529033" r:id="rId13"/>
    <p:sldLayoutId id="2147530162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1CA8066-B43F-4DDB-9579-90774F47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840136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163" r:id="rId1"/>
    <p:sldLayoutId id="2147530164" r:id="rId2"/>
    <p:sldLayoutId id="2147530165" r:id="rId3"/>
    <p:sldLayoutId id="2147530166" r:id="rId4"/>
    <p:sldLayoutId id="2147530167" r:id="rId5"/>
    <p:sldLayoutId id="2147530168" r:id="rId6"/>
    <p:sldLayoutId id="2147530169" r:id="rId7"/>
    <p:sldLayoutId id="2147530170" r:id="rId8"/>
    <p:sldLayoutId id="2147530171" r:id="rId9"/>
    <p:sldLayoutId id="2147530172" r:id="rId10"/>
    <p:sldLayoutId id="2147530173" r:id="rId11"/>
    <p:sldLayoutId id="2147530174" r:id="rId12"/>
    <p:sldLayoutId id="2147530175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27FCD4-C33B-4F41-A646-988F5D3B9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5447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058" r:id="rId1"/>
    <p:sldLayoutId id="2147529057" r:id="rId2"/>
    <p:sldLayoutId id="2147529056" r:id="rId3"/>
    <p:sldLayoutId id="2147529055" r:id="rId4"/>
    <p:sldLayoutId id="2147529054" r:id="rId5"/>
    <p:sldLayoutId id="2147529053" r:id="rId6"/>
    <p:sldLayoutId id="2147529052" r:id="rId7"/>
    <p:sldLayoutId id="2147529051" r:id="rId8"/>
    <p:sldLayoutId id="2147529050" r:id="rId9"/>
    <p:sldLayoutId id="2147529049" r:id="rId10"/>
    <p:sldLayoutId id="2147529048" r:id="rId11"/>
    <p:sldLayoutId id="2147529047" r:id="rId12"/>
    <p:sldLayoutId id="2147529046" r:id="rId13"/>
    <p:sldLayoutId id="2147530176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88E48DD-3769-4131-9747-4716A3B0B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86983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071" r:id="rId1"/>
    <p:sldLayoutId id="2147529070" r:id="rId2"/>
    <p:sldLayoutId id="2147529069" r:id="rId3"/>
    <p:sldLayoutId id="2147529068" r:id="rId4"/>
    <p:sldLayoutId id="2147529067" r:id="rId5"/>
    <p:sldLayoutId id="2147529066" r:id="rId6"/>
    <p:sldLayoutId id="2147529065" r:id="rId7"/>
    <p:sldLayoutId id="2147529064" r:id="rId8"/>
    <p:sldLayoutId id="2147529063" r:id="rId9"/>
    <p:sldLayoutId id="2147529062" r:id="rId10"/>
    <p:sldLayoutId id="2147529061" r:id="rId11"/>
    <p:sldLayoutId id="2147529060" r:id="rId12"/>
    <p:sldLayoutId id="2147529059" r:id="rId13"/>
    <p:sldLayoutId id="2147530177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</a:defRPr>
            </a:lvl1pPr>
          </a:lstStyle>
          <a:p>
            <a:pPr>
              <a:defRPr/>
            </a:pPr>
            <a:fld id="{684C18BC-037D-4284-85F7-9ECA62599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</a:rPr>
              <a:t>www.vniief.ru</a:t>
            </a:r>
            <a:endParaRPr lang="ru-RU" sz="1400" b="1" smtClean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178" r:id="rId1"/>
    <p:sldLayoutId id="2147529081" r:id="rId2"/>
    <p:sldLayoutId id="2147529080" r:id="rId3"/>
    <p:sldLayoutId id="2147529079" r:id="rId4"/>
    <p:sldLayoutId id="2147529078" r:id="rId5"/>
    <p:sldLayoutId id="2147529077" r:id="rId6"/>
    <p:sldLayoutId id="2147529076" r:id="rId7"/>
    <p:sldLayoutId id="2147529075" r:id="rId8"/>
    <p:sldLayoutId id="2147529074" r:id="rId9"/>
    <p:sldLayoutId id="2147529073" r:id="rId10"/>
    <p:sldLayoutId id="214752907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EB0DDAC-8A16-46B0-9873-B4E0C1DCD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www.vniief.ru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179" r:id="rId1"/>
    <p:sldLayoutId id="2147529091" r:id="rId2"/>
    <p:sldLayoutId id="2147529090" r:id="rId3"/>
    <p:sldLayoutId id="2147529089" r:id="rId4"/>
    <p:sldLayoutId id="2147529088" r:id="rId5"/>
    <p:sldLayoutId id="2147529087" r:id="rId6"/>
    <p:sldLayoutId id="2147529086" r:id="rId7"/>
    <p:sldLayoutId id="2147529085" r:id="rId8"/>
    <p:sldLayoutId id="2147529084" r:id="rId9"/>
    <p:sldLayoutId id="2147529083" r:id="rId10"/>
    <p:sldLayoutId id="214752908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D43E35-4010-442C-9425-61DAAA2E0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909768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104" r:id="rId1"/>
    <p:sldLayoutId id="2147529103" r:id="rId2"/>
    <p:sldLayoutId id="2147529102" r:id="rId3"/>
    <p:sldLayoutId id="2147529101" r:id="rId4"/>
    <p:sldLayoutId id="2147529100" r:id="rId5"/>
    <p:sldLayoutId id="2147529099" r:id="rId6"/>
    <p:sldLayoutId id="2147529098" r:id="rId7"/>
    <p:sldLayoutId id="2147529097" r:id="rId8"/>
    <p:sldLayoutId id="2147529096" r:id="rId9"/>
    <p:sldLayoutId id="2147529095" r:id="rId10"/>
    <p:sldLayoutId id="2147529094" r:id="rId11"/>
    <p:sldLayoutId id="2147529093" r:id="rId12"/>
    <p:sldLayoutId id="2147529092" r:id="rId13"/>
    <p:sldLayoutId id="2147530180" r:id="rId14"/>
    <p:sldLayoutId id="2147530181" r:id="rId15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92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6CB87C-5725-4688-89CF-678F76904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 defTabSz="449263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800">
              <a:solidFill>
                <a:srgbClr val="FFFFFF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26152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182" r:id="rId1"/>
    <p:sldLayoutId id="2147530183" r:id="rId2"/>
    <p:sldLayoutId id="2147530184" r:id="rId3"/>
    <p:sldLayoutId id="2147530185" r:id="rId4"/>
    <p:sldLayoutId id="2147530186" r:id="rId5"/>
    <p:sldLayoutId id="2147530187" r:id="rId6"/>
    <p:sldLayoutId id="2147530188" r:id="rId7"/>
    <p:sldLayoutId id="2147530189" r:id="rId8"/>
    <p:sldLayoutId id="2147530190" r:id="rId9"/>
    <p:sldLayoutId id="2147530191" r:id="rId10"/>
    <p:sldLayoutId id="2147530192" r:id="rId11"/>
    <p:sldLayoutId id="2147530193" r:id="rId12"/>
    <p:sldLayoutId id="2147530194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94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fld id="{AA92DFB9-750C-436C-A772-9B4375B65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 defTabSz="449263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800">
              <a:solidFill>
                <a:srgbClr val="FFFFFF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048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195" r:id="rId1"/>
    <p:sldLayoutId id="2147530196" r:id="rId2"/>
    <p:sldLayoutId id="2147530197" r:id="rId3"/>
    <p:sldLayoutId id="2147530198" r:id="rId4"/>
    <p:sldLayoutId id="2147530199" r:id="rId5"/>
    <p:sldLayoutId id="2147530200" r:id="rId6"/>
    <p:sldLayoutId id="2147530201" r:id="rId7"/>
    <p:sldLayoutId id="2147530202" r:id="rId8"/>
    <p:sldLayoutId id="2147530203" r:id="rId9"/>
    <p:sldLayoutId id="2147530204" r:id="rId10"/>
    <p:sldLayoutId id="2147530205" r:id="rId11"/>
    <p:sldLayoutId id="2147530206" r:id="rId12"/>
    <p:sldLayoutId id="2147530207" r:id="rId13"/>
    <p:sldLayoutId id="2147530208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696D18-41F8-4534-A69D-E6457CC80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61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613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76133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3319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3320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2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5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3326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7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3328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569" r:id="rId1"/>
    <p:sldLayoutId id="2147528137" r:id="rId2"/>
    <p:sldLayoutId id="2147528136" r:id="rId3"/>
    <p:sldLayoutId id="2147528135" r:id="rId4"/>
    <p:sldLayoutId id="2147528134" r:id="rId5"/>
    <p:sldLayoutId id="2147528133" r:id="rId6"/>
    <p:sldLayoutId id="2147528132" r:id="rId7"/>
    <p:sldLayoutId id="2147528131" r:id="rId8"/>
    <p:sldLayoutId id="2147528130" r:id="rId9"/>
    <p:sldLayoutId id="2147528129" r:id="rId10"/>
    <p:sldLayoutId id="2147528128" r:id="rId11"/>
    <p:sldLayoutId id="2147528127" r:id="rId12"/>
    <p:sldLayoutId id="2147528126" r:id="rId13"/>
    <p:sldLayoutId id="2147528125" r:id="rId14"/>
    <p:sldLayoutId id="2147528124" r:id="rId15"/>
    <p:sldLayoutId id="2147529570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1A5A12-CD25-475F-A3BB-E61A50757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Arial" pitchFamily="34" charset="0"/>
              </a:rPr>
              <a:t>www.vniief.ru</a:t>
            </a:r>
            <a:endParaRPr lang="ru-RU" sz="1400" b="1" smtClean="0">
              <a:solidFill>
                <a:srgbClr val="003274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209" r:id="rId1"/>
    <p:sldLayoutId id="2147529114" r:id="rId2"/>
    <p:sldLayoutId id="2147529113" r:id="rId3"/>
    <p:sldLayoutId id="2147529112" r:id="rId4"/>
    <p:sldLayoutId id="2147529111" r:id="rId5"/>
    <p:sldLayoutId id="2147529110" r:id="rId6"/>
    <p:sldLayoutId id="2147529109" r:id="rId7"/>
    <p:sldLayoutId id="2147529108" r:id="rId8"/>
    <p:sldLayoutId id="2147529107" r:id="rId9"/>
    <p:sldLayoutId id="2147529106" r:id="rId10"/>
    <p:sldLayoutId id="214752910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fld id="{6EA7CEE9-F3A5-4E33-B626-32915F37D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Arial" pitchFamily="34" charset="0"/>
              </a:rPr>
              <a:t>www.vniief.ru</a:t>
            </a:r>
            <a:endParaRPr lang="ru-RU" sz="1400" b="1" smtClean="0">
              <a:solidFill>
                <a:srgbClr val="003274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210" r:id="rId1"/>
    <p:sldLayoutId id="2147530211" r:id="rId2"/>
    <p:sldLayoutId id="2147530212" r:id="rId3"/>
    <p:sldLayoutId id="2147530213" r:id="rId4"/>
    <p:sldLayoutId id="2147530214" r:id="rId5"/>
    <p:sldLayoutId id="2147530215" r:id="rId6"/>
    <p:sldLayoutId id="2147530216" r:id="rId7"/>
    <p:sldLayoutId id="2147530217" r:id="rId8"/>
    <p:sldLayoutId id="2147530218" r:id="rId9"/>
    <p:sldLayoutId id="2147530219" r:id="rId10"/>
    <p:sldLayoutId id="2147530220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98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7A6092-4463-4B2C-9E5C-72353B38F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98042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127" r:id="rId1"/>
    <p:sldLayoutId id="2147529126" r:id="rId2"/>
    <p:sldLayoutId id="2147529125" r:id="rId3"/>
    <p:sldLayoutId id="2147529124" r:id="rId4"/>
    <p:sldLayoutId id="2147529123" r:id="rId5"/>
    <p:sldLayoutId id="2147529122" r:id="rId6"/>
    <p:sldLayoutId id="2147529121" r:id="rId7"/>
    <p:sldLayoutId id="2147529120" r:id="rId8"/>
    <p:sldLayoutId id="2147529119" r:id="rId9"/>
    <p:sldLayoutId id="2147529118" r:id="rId10"/>
    <p:sldLayoutId id="2147529117" r:id="rId11"/>
    <p:sldLayoutId id="2147529116" r:id="rId12"/>
    <p:sldLayoutId id="214752911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</a:defRPr>
            </a:lvl1pPr>
          </a:lstStyle>
          <a:p>
            <a:pPr>
              <a:defRPr/>
            </a:pPr>
            <a:fld id="{5719CC9C-4B2A-4214-9E64-A61A12E25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</a:rPr>
              <a:t>www.vniief.ru</a:t>
            </a:r>
            <a:endParaRPr lang="ru-RU" sz="1400" b="1" smtClean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221" r:id="rId1"/>
    <p:sldLayoutId id="2147529137" r:id="rId2"/>
    <p:sldLayoutId id="2147529136" r:id="rId3"/>
    <p:sldLayoutId id="2147529135" r:id="rId4"/>
    <p:sldLayoutId id="2147529134" r:id="rId5"/>
    <p:sldLayoutId id="2147529133" r:id="rId6"/>
    <p:sldLayoutId id="2147529132" r:id="rId7"/>
    <p:sldLayoutId id="2147529131" r:id="rId8"/>
    <p:sldLayoutId id="2147529130" r:id="rId9"/>
    <p:sldLayoutId id="2147529129" r:id="rId10"/>
    <p:sldLayoutId id="214752912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C38CF1C-D1D4-44C5-ACA0-21E9A1658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0704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0704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07045" name="Picture 23" descr="ujkm,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222" r:id="rId1"/>
    <p:sldLayoutId id="2147529147" r:id="rId2"/>
    <p:sldLayoutId id="2147529146" r:id="rId3"/>
    <p:sldLayoutId id="2147529145" r:id="rId4"/>
    <p:sldLayoutId id="2147529144" r:id="rId5"/>
    <p:sldLayoutId id="2147529143" r:id="rId6"/>
    <p:sldLayoutId id="2147529142" r:id="rId7"/>
    <p:sldLayoutId id="2147529141" r:id="rId8"/>
    <p:sldLayoutId id="2147529140" r:id="rId9"/>
    <p:sldLayoutId id="2147529139" r:id="rId10"/>
    <p:sldLayoutId id="214752913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3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067389-58D7-4CEC-B6B6-7B5093BE4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223" r:id="rId1"/>
    <p:sldLayoutId id="2147530224" r:id="rId2"/>
    <p:sldLayoutId id="2147530225" r:id="rId3"/>
    <p:sldLayoutId id="2147530226" r:id="rId4"/>
    <p:sldLayoutId id="2147530227" r:id="rId5"/>
    <p:sldLayoutId id="2147530228" r:id="rId6"/>
    <p:sldLayoutId id="2147530229" r:id="rId7"/>
    <p:sldLayoutId id="2147530230" r:id="rId8"/>
    <p:sldLayoutId id="2147530231" r:id="rId9"/>
    <p:sldLayoutId id="2147530232" r:id="rId10"/>
    <p:sldLayoutId id="214753023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4972C0F-61C1-4EA5-BB3C-9CC904954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316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3162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31621" name="Picture 23" descr="ujkm,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234" r:id="rId1"/>
    <p:sldLayoutId id="2147529157" r:id="rId2"/>
    <p:sldLayoutId id="2147529156" r:id="rId3"/>
    <p:sldLayoutId id="2147529155" r:id="rId4"/>
    <p:sldLayoutId id="2147529154" r:id="rId5"/>
    <p:sldLayoutId id="2147529153" r:id="rId6"/>
    <p:sldLayoutId id="2147529152" r:id="rId7"/>
    <p:sldLayoutId id="2147529151" r:id="rId8"/>
    <p:sldLayoutId id="2147529150" r:id="rId9"/>
    <p:sldLayoutId id="2147529149" r:id="rId10"/>
    <p:sldLayoutId id="21475291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AD047C-DE67-445B-A643-C1AF0886D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043912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170" r:id="rId1"/>
    <p:sldLayoutId id="2147529169" r:id="rId2"/>
    <p:sldLayoutId id="2147529168" r:id="rId3"/>
    <p:sldLayoutId id="2147529167" r:id="rId4"/>
    <p:sldLayoutId id="2147529166" r:id="rId5"/>
    <p:sldLayoutId id="2147529165" r:id="rId6"/>
    <p:sldLayoutId id="2147529164" r:id="rId7"/>
    <p:sldLayoutId id="2147529163" r:id="rId8"/>
    <p:sldLayoutId id="2147529162" r:id="rId9"/>
    <p:sldLayoutId id="2147529161" r:id="rId10"/>
    <p:sldLayoutId id="2147529160" r:id="rId11"/>
    <p:sldLayoutId id="2147529159" r:id="rId12"/>
    <p:sldLayoutId id="2147529158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B743DA-B02B-42D2-AD70-38DE60789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824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824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58245" name="Picture 23" descr="ujkm,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235" r:id="rId1"/>
    <p:sldLayoutId id="2147529180" r:id="rId2"/>
    <p:sldLayoutId id="2147529179" r:id="rId3"/>
    <p:sldLayoutId id="2147529178" r:id="rId4"/>
    <p:sldLayoutId id="2147529177" r:id="rId5"/>
    <p:sldLayoutId id="2147529176" r:id="rId6"/>
    <p:sldLayoutId id="2147529175" r:id="rId7"/>
    <p:sldLayoutId id="2147529174" r:id="rId8"/>
    <p:sldLayoutId id="2147529173" r:id="rId9"/>
    <p:sldLayoutId id="2147529172" r:id="rId10"/>
    <p:sldLayoutId id="21475291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FCE089-36FE-4DF5-A136-8F083C24B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070536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193" r:id="rId1"/>
    <p:sldLayoutId id="2147529192" r:id="rId2"/>
    <p:sldLayoutId id="2147529191" r:id="rId3"/>
    <p:sldLayoutId id="2147529190" r:id="rId4"/>
    <p:sldLayoutId id="2147529189" r:id="rId5"/>
    <p:sldLayoutId id="2147529188" r:id="rId6"/>
    <p:sldLayoutId id="2147529187" r:id="rId7"/>
    <p:sldLayoutId id="2147529186" r:id="rId8"/>
    <p:sldLayoutId id="2147529185" r:id="rId9"/>
    <p:sldLayoutId id="2147529184" r:id="rId10"/>
    <p:sldLayoutId id="2147529183" r:id="rId11"/>
    <p:sldLayoutId id="2147529182" r:id="rId12"/>
    <p:sldLayoutId id="2147529181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1C1ED81-9423-4089-87E3-36C3059E3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353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935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93541" name="Picture 22" descr="ujkm,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4343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4344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345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6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7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4348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9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4350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51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4352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571" r:id="rId1"/>
    <p:sldLayoutId id="2147528148" r:id="rId2"/>
    <p:sldLayoutId id="2147528147" r:id="rId3"/>
    <p:sldLayoutId id="2147528146" r:id="rId4"/>
    <p:sldLayoutId id="2147528145" r:id="rId5"/>
    <p:sldLayoutId id="2147528144" r:id="rId6"/>
    <p:sldLayoutId id="2147529572" r:id="rId7"/>
    <p:sldLayoutId id="2147528143" r:id="rId8"/>
    <p:sldLayoutId id="2147528142" r:id="rId9"/>
    <p:sldLayoutId id="2147528141" r:id="rId10"/>
    <p:sldLayoutId id="2147528140" r:id="rId11"/>
    <p:sldLayoutId id="2147528139" r:id="rId12"/>
    <p:sldLayoutId id="2147528138" r:id="rId13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800" b="1">
                <a:solidFill>
                  <a:srgbClr val="0032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F2E7BA-556C-4779-BBE4-630AC953FC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8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848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084869" name="navigation8" descr="ujkm,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0" y="6597650"/>
            <a:ext cx="2124075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14142">
                    <a:tint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v15 130726 0900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236" r:id="rId1"/>
    <p:sldLayoutId id="2147530237" r:id="rId2"/>
    <p:sldLayoutId id="2147530238" r:id="rId3"/>
    <p:sldLayoutId id="2147530239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9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9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08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163F7F-FB06-4469-8326-A514CB3AB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2089992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206" r:id="rId1"/>
    <p:sldLayoutId id="2147529205" r:id="rId2"/>
    <p:sldLayoutId id="2147529204" r:id="rId3"/>
    <p:sldLayoutId id="2147529203" r:id="rId4"/>
    <p:sldLayoutId id="2147529202" r:id="rId5"/>
    <p:sldLayoutId id="2147529201" r:id="rId6"/>
    <p:sldLayoutId id="2147529200" r:id="rId7"/>
    <p:sldLayoutId id="2147529199" r:id="rId8"/>
    <p:sldLayoutId id="2147529198" r:id="rId9"/>
    <p:sldLayoutId id="2147529197" r:id="rId10"/>
    <p:sldLayoutId id="2147529196" r:id="rId11"/>
    <p:sldLayoutId id="2147529195" r:id="rId12"/>
    <p:sldLayoutId id="2147529194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10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743EAB-3BE1-4544-8A32-944DAA1D7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210432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219" r:id="rId1"/>
    <p:sldLayoutId id="2147529218" r:id="rId2"/>
    <p:sldLayoutId id="2147529217" r:id="rId3"/>
    <p:sldLayoutId id="2147529216" r:id="rId4"/>
    <p:sldLayoutId id="2147529215" r:id="rId5"/>
    <p:sldLayoutId id="2147529214" r:id="rId6"/>
    <p:sldLayoutId id="2147529213" r:id="rId7"/>
    <p:sldLayoutId id="2147529212" r:id="rId8"/>
    <p:sldLayoutId id="2147529211" r:id="rId9"/>
    <p:sldLayoutId id="2147529210" r:id="rId10"/>
    <p:sldLayoutId id="2147529209" r:id="rId11"/>
    <p:sldLayoutId id="2147529208" r:id="rId12"/>
    <p:sldLayoutId id="2147529207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11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2F3E50-6210-4CB6-83AB-FE0153D98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211866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232" r:id="rId1"/>
    <p:sldLayoutId id="2147529231" r:id="rId2"/>
    <p:sldLayoutId id="2147529230" r:id="rId3"/>
    <p:sldLayoutId id="2147529229" r:id="rId4"/>
    <p:sldLayoutId id="2147529228" r:id="rId5"/>
    <p:sldLayoutId id="2147529227" r:id="rId6"/>
    <p:sldLayoutId id="2147529226" r:id="rId7"/>
    <p:sldLayoutId id="2147529225" r:id="rId8"/>
    <p:sldLayoutId id="2147529224" r:id="rId9"/>
    <p:sldLayoutId id="2147529223" r:id="rId10"/>
    <p:sldLayoutId id="2147529222" r:id="rId11"/>
    <p:sldLayoutId id="2147529221" r:id="rId12"/>
    <p:sldLayoutId id="2147529220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9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</a:defRPr>
            </a:lvl1pPr>
          </a:lstStyle>
          <a:p>
            <a:pPr>
              <a:defRPr/>
            </a:pPr>
            <a:fld id="{02FFA005-615B-4765-BF61-421BCE4A6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Text Box 7">
            <a:hlinkClick r:id="rId16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</a:rPr>
              <a:t>www.rosatom.ru</a:t>
            </a:r>
            <a:endParaRPr lang="ru-RU" sz="1400" b="1" smtClean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240" r:id="rId1"/>
    <p:sldLayoutId id="2147529244" r:id="rId2"/>
    <p:sldLayoutId id="2147529243" r:id="rId3"/>
    <p:sldLayoutId id="2147529242" r:id="rId4"/>
    <p:sldLayoutId id="2147529241" r:id="rId5"/>
    <p:sldLayoutId id="2147529240" r:id="rId6"/>
    <p:sldLayoutId id="2147529239" r:id="rId7"/>
    <p:sldLayoutId id="2147529238" r:id="rId8"/>
    <p:sldLayoutId id="2147529237" r:id="rId9"/>
    <p:sldLayoutId id="2147529236" r:id="rId10"/>
    <p:sldLayoutId id="2147529235" r:id="rId11"/>
    <p:sldLayoutId id="2147529234" r:id="rId12"/>
    <p:sldLayoutId id="2147529233" r:id="rId13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3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</a:defRPr>
            </a:lvl1pPr>
          </a:lstStyle>
          <a:p>
            <a:pPr>
              <a:defRPr/>
            </a:pPr>
            <a:fld id="{B1117DD1-BD56-44F7-9B17-689D6A934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Text Box 7">
            <a:hlinkClick r:id="rId16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390650" cy="21272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</a:rPr>
              <a:t>www.rosatom.ru</a:t>
            </a:r>
            <a:endParaRPr lang="ru-RU" sz="1400" b="1" smtClean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241" r:id="rId1"/>
    <p:sldLayoutId id="2147529256" r:id="rId2"/>
    <p:sldLayoutId id="2147529255" r:id="rId3"/>
    <p:sldLayoutId id="2147529254" r:id="rId4"/>
    <p:sldLayoutId id="2147529253" r:id="rId5"/>
    <p:sldLayoutId id="2147529252" r:id="rId6"/>
    <p:sldLayoutId id="2147529251" r:id="rId7"/>
    <p:sldLayoutId id="2147529250" r:id="rId8"/>
    <p:sldLayoutId id="2147529249" r:id="rId9"/>
    <p:sldLayoutId id="2147529248" r:id="rId10"/>
    <p:sldLayoutId id="2147529247" r:id="rId11"/>
    <p:sldLayoutId id="2147529246" r:id="rId12"/>
    <p:sldLayoutId id="2147529245" r:id="rId13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16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884628-6BCE-4906-B61D-7701A471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eaLnBrk="0" hangingPunct="0"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161672" name="Picture 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269" r:id="rId1"/>
    <p:sldLayoutId id="2147529268" r:id="rId2"/>
    <p:sldLayoutId id="2147529267" r:id="rId3"/>
    <p:sldLayoutId id="2147529266" r:id="rId4"/>
    <p:sldLayoutId id="2147529265" r:id="rId5"/>
    <p:sldLayoutId id="2147529264" r:id="rId6"/>
    <p:sldLayoutId id="2147529263" r:id="rId7"/>
    <p:sldLayoutId id="2147529262" r:id="rId8"/>
    <p:sldLayoutId id="2147529261" r:id="rId9"/>
    <p:sldLayoutId id="2147529260" r:id="rId10"/>
    <p:sldLayoutId id="2147529259" r:id="rId11"/>
    <p:sldLayoutId id="2147529258" r:id="rId12"/>
    <p:sldLayoutId id="2147529257" r:id="rId13"/>
    <p:sldLayoutId id="2147530242" r:id="rId14"/>
    <p:sldLayoutId id="2147530243" r:id="rId15"/>
    <p:sldLayoutId id="2147530244" r:id="rId16"/>
    <p:sldLayoutId id="2147530245" r:id="rId17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82" rIns="91362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18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</a:defRPr>
            </a:lvl1pPr>
          </a:lstStyle>
          <a:p>
            <a:endParaRPr lang="ru-R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8B8B8B"/>
                </a:solidFill>
                <a:latin typeface="Calibri" pitchFamily="34" charset="0"/>
              </a:defRPr>
            </a:lvl1pPr>
          </a:lstStyle>
          <a:p>
            <a:fld id="{036EEC70-43C0-4A44-99A5-242BB57A7F37}" type="slidenum">
              <a:rPr lang="ru-RU"/>
              <a:pPr/>
              <a:t>‹#›</a:t>
            </a:fld>
            <a:endParaRPr lang="ru-RU" sz="1400">
              <a:solidFill>
                <a:srgbClr val="003399"/>
              </a:solidFill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lIns="91362" tIns="45682" rIns="91362" bIns="45682"/>
          <a:lstStyle/>
          <a:p>
            <a:pPr defTabSz="17475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1362" tIns="45682" rIns="91362" bIns="45682">
            <a:spAutoFit/>
          </a:bodyPr>
          <a:lstStyle/>
          <a:p>
            <a:pPr defTabSz="1747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3399"/>
                </a:solidFill>
                <a:latin typeface="Arial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/>
            </a:endParaRPr>
          </a:p>
        </p:txBody>
      </p:sp>
      <p:pic>
        <p:nvPicPr>
          <p:cNvPr id="2180104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246" r:id="rId1"/>
    <p:sldLayoutId id="2147530247" r:id="rId2"/>
    <p:sldLayoutId id="2147530248" r:id="rId3"/>
    <p:sldLayoutId id="2147530249" r:id="rId4"/>
    <p:sldLayoutId id="2147530250" r:id="rId5"/>
    <p:sldLayoutId id="2147530251" r:id="rId6"/>
    <p:sldLayoutId id="2147530252" r:id="rId7"/>
    <p:sldLayoutId id="2147530253" r:id="rId8"/>
    <p:sldLayoutId id="2147530254" r:id="rId9"/>
    <p:sldLayoutId id="2147530255" r:id="rId10"/>
    <p:sldLayoutId id="2147530256" r:id="rId11"/>
    <p:sldLayoutId id="2147530257" r:id="rId12"/>
    <p:sldLayoutId id="2147530258" r:id="rId13"/>
    <p:sldLayoutId id="2147530259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681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3622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0433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7244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60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271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083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893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0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2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3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4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55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66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77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88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82" rIns="91362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19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7B3AB7-58C6-48CA-A6FE-2B4AD8B6F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lIns="91362" tIns="45682" rIns="91362" bIns="45682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1362" tIns="45682" rIns="91362" bIns="45682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219546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282" r:id="rId1"/>
    <p:sldLayoutId id="2147529281" r:id="rId2"/>
    <p:sldLayoutId id="2147529280" r:id="rId3"/>
    <p:sldLayoutId id="2147529279" r:id="rId4"/>
    <p:sldLayoutId id="2147529278" r:id="rId5"/>
    <p:sldLayoutId id="2147529277" r:id="rId6"/>
    <p:sldLayoutId id="2147529276" r:id="rId7"/>
    <p:sldLayoutId id="2147529275" r:id="rId8"/>
    <p:sldLayoutId id="2147529274" r:id="rId9"/>
    <p:sldLayoutId id="2147529273" r:id="rId10"/>
    <p:sldLayoutId id="2147529272" r:id="rId11"/>
    <p:sldLayoutId id="2147529271" r:id="rId12"/>
    <p:sldLayoutId id="2147529270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681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3622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0433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7244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60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271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083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893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0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2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3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4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55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66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77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88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82" rIns="91362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20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B9A4D5-B4AA-4335-BD8A-7F8A4542D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lIns="91362" tIns="45682" rIns="91362" bIns="45682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1362" tIns="45682" rIns="91362" bIns="45682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220980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295" r:id="rId1"/>
    <p:sldLayoutId id="2147529294" r:id="rId2"/>
    <p:sldLayoutId id="2147529293" r:id="rId3"/>
    <p:sldLayoutId id="2147529292" r:id="rId4"/>
    <p:sldLayoutId id="2147529291" r:id="rId5"/>
    <p:sldLayoutId id="2147529290" r:id="rId6"/>
    <p:sldLayoutId id="2147529289" r:id="rId7"/>
    <p:sldLayoutId id="2147529288" r:id="rId8"/>
    <p:sldLayoutId id="2147529287" r:id="rId9"/>
    <p:sldLayoutId id="2147529286" r:id="rId10"/>
    <p:sldLayoutId id="2147529285" r:id="rId11"/>
    <p:sldLayoutId id="2147529284" r:id="rId12"/>
    <p:sldLayoutId id="2147529283" r:id="rId13"/>
    <p:sldLayoutId id="2147530260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681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3622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0433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7244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60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271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083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893" indent="-2284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0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2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3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4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55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66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77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88" algn="l" defTabSz="9136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5119077-08BF-4ACE-9DA3-408B02F31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78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787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7877" name="Picture 22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536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7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7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537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7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537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7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537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573" r:id="rId1"/>
    <p:sldLayoutId id="2147529574" r:id="rId2"/>
    <p:sldLayoutId id="2147529575" r:id="rId3"/>
    <p:sldLayoutId id="2147529576" r:id="rId4"/>
    <p:sldLayoutId id="2147529577" r:id="rId5"/>
    <p:sldLayoutId id="2147529578" r:id="rId6"/>
    <p:sldLayoutId id="2147529579" r:id="rId7"/>
    <p:sldLayoutId id="2147529580" r:id="rId8"/>
    <p:sldLayoutId id="2147529581" r:id="rId9"/>
    <p:sldLayoutId id="2147529582" r:id="rId10"/>
    <p:sldLayoutId id="2147529583" r:id="rId11"/>
    <p:sldLayoutId id="2147529584" r:id="rId12"/>
    <p:sldLayoutId id="2147529585" r:id="rId13"/>
    <p:sldLayoutId id="2147529586" r:id="rId14"/>
    <p:sldLayoutId id="2147529587" r:id="rId15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800" b="1" smtClean="0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687ADE0A-225A-4279-A961-CCC903C9AF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22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225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225157" name="navigation8" descr="ujkm,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0" y="6597650"/>
            <a:ext cx="2124075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00">
                <a:solidFill>
                  <a:srgbClr val="414142">
                    <a:tint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v15 130726 0900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261" r:id="rId1"/>
    <p:sldLayoutId id="2147530262" r:id="rId2"/>
    <p:sldLayoutId id="2147530263" r:id="rId3"/>
    <p:sldLayoutId id="214753026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9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9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23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77A14D-E897-4CFA-9921-3555F86D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23028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308" r:id="rId1"/>
    <p:sldLayoutId id="2147529307" r:id="rId2"/>
    <p:sldLayoutId id="2147529306" r:id="rId3"/>
    <p:sldLayoutId id="2147529305" r:id="rId4"/>
    <p:sldLayoutId id="2147529304" r:id="rId5"/>
    <p:sldLayoutId id="2147529303" r:id="rId6"/>
    <p:sldLayoutId id="2147529302" r:id="rId7"/>
    <p:sldLayoutId id="2147529301" r:id="rId8"/>
    <p:sldLayoutId id="2147529300" r:id="rId9"/>
    <p:sldLayoutId id="2147529299" r:id="rId10"/>
    <p:sldLayoutId id="2147529298" r:id="rId11"/>
    <p:sldLayoutId id="2147529297" r:id="rId12"/>
    <p:sldLayoutId id="2147529296" r:id="rId13"/>
    <p:sldLayoutId id="2147530265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24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5A5553-32D4-4DEF-B1A8-6EFBF22D0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24564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321" r:id="rId1"/>
    <p:sldLayoutId id="2147529320" r:id="rId2"/>
    <p:sldLayoutId id="2147529319" r:id="rId3"/>
    <p:sldLayoutId id="2147529318" r:id="rId4"/>
    <p:sldLayoutId id="2147529317" r:id="rId5"/>
    <p:sldLayoutId id="2147529316" r:id="rId6"/>
    <p:sldLayoutId id="2147529315" r:id="rId7"/>
    <p:sldLayoutId id="2147529314" r:id="rId8"/>
    <p:sldLayoutId id="2147529313" r:id="rId9"/>
    <p:sldLayoutId id="2147529312" r:id="rId10"/>
    <p:sldLayoutId id="2147529311" r:id="rId11"/>
    <p:sldLayoutId id="2147529310" r:id="rId12"/>
    <p:sldLayoutId id="2147529309" r:id="rId13"/>
    <p:sldLayoutId id="2147530266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7EC542-E748-4CD9-AAD1-CB1BFF9EE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6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609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260997" name="navigation8" descr="ujkm,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267" r:id="rId1"/>
    <p:sldLayoutId id="2147529331" r:id="rId2"/>
    <p:sldLayoutId id="2147529330" r:id="rId3"/>
    <p:sldLayoutId id="2147529329" r:id="rId4"/>
    <p:sldLayoutId id="2147529328" r:id="rId5"/>
    <p:sldLayoutId id="2147529327" r:id="rId6"/>
    <p:sldLayoutId id="2147529326" r:id="rId7"/>
    <p:sldLayoutId id="2147529325" r:id="rId8"/>
    <p:sldLayoutId id="2147529324" r:id="rId9"/>
    <p:sldLayoutId id="2147529323" r:id="rId10"/>
    <p:sldLayoutId id="2147529322" r:id="rId11"/>
    <p:sldLayoutId id="2147530268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C1E0AFEE-504B-4069-B3DD-23FEB47F7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7430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7430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274309" name="Picture 22" descr="ujkm,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9216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9216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216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9217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9217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9217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9217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9217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9217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9217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269" r:id="rId1"/>
    <p:sldLayoutId id="2147529343" r:id="rId2"/>
    <p:sldLayoutId id="2147529342" r:id="rId3"/>
    <p:sldLayoutId id="2147529341" r:id="rId4"/>
    <p:sldLayoutId id="2147529340" r:id="rId5"/>
    <p:sldLayoutId id="2147529339" r:id="rId6"/>
    <p:sldLayoutId id="2147530270" r:id="rId7"/>
    <p:sldLayoutId id="2147529338" r:id="rId8"/>
    <p:sldLayoutId id="2147529337" r:id="rId9"/>
    <p:sldLayoutId id="2147529336" r:id="rId10"/>
    <p:sldLayoutId id="2147529335" r:id="rId11"/>
    <p:sldLayoutId id="2147529334" r:id="rId12"/>
    <p:sldLayoutId id="2147529333" r:id="rId13"/>
    <p:sldLayoutId id="2147529332" r:id="rId14"/>
  </p:sldLayoutIdLst>
  <p:transition advTm="15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6CB8BB-CC4E-4F96-ADBB-F9E7444B8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8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896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289669" name="navigation8" descr="ujkm,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271" r:id="rId1"/>
    <p:sldLayoutId id="2147529353" r:id="rId2"/>
    <p:sldLayoutId id="2147529352" r:id="rId3"/>
    <p:sldLayoutId id="2147529351" r:id="rId4"/>
    <p:sldLayoutId id="2147529350" r:id="rId5"/>
    <p:sldLayoutId id="2147529349" r:id="rId6"/>
    <p:sldLayoutId id="2147529348" r:id="rId7"/>
    <p:sldLayoutId id="2147529347" r:id="rId8"/>
    <p:sldLayoutId id="2147529346" r:id="rId9"/>
    <p:sldLayoutId id="2147529345" r:id="rId10"/>
    <p:sldLayoutId id="2147529344" r:id="rId11"/>
    <p:sldLayoutId id="214753027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772A836D-CE55-41C6-98BB-E7D72072A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029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30298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302981" name="Picture 22" descr="ujkm,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9216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9216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216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9217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9217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9217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9217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9217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9217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smtClean="0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9217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273" r:id="rId1"/>
    <p:sldLayoutId id="2147529365" r:id="rId2"/>
    <p:sldLayoutId id="2147529364" r:id="rId3"/>
    <p:sldLayoutId id="2147529363" r:id="rId4"/>
    <p:sldLayoutId id="2147529362" r:id="rId5"/>
    <p:sldLayoutId id="2147529361" r:id="rId6"/>
    <p:sldLayoutId id="2147530274" r:id="rId7"/>
    <p:sldLayoutId id="2147529360" r:id="rId8"/>
    <p:sldLayoutId id="2147529359" r:id="rId9"/>
    <p:sldLayoutId id="2147529358" r:id="rId10"/>
    <p:sldLayoutId id="2147529357" r:id="rId11"/>
    <p:sldLayoutId id="2147529356" r:id="rId12"/>
    <p:sldLayoutId id="2147529355" r:id="rId13"/>
    <p:sldLayoutId id="2147529354" r:id="rId14"/>
  </p:sldLayoutIdLst>
  <p:transition advTm="15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27C2BA-2437-4B9A-98FF-A6E94873F5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31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318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318341" name="navigation8" descr="ujkm,"/>
          <p:cNvPicPr>
            <a:picLocks noChangeAspect="1" noChangeArrowheads="1"/>
          </p:cNvPicPr>
          <p:nvPr userDrawn="1"/>
        </p:nvPicPr>
        <p:blipFill>
          <a:blip r:embed="rId33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275" r:id="rId1"/>
    <p:sldLayoutId id="2147530276" r:id="rId2"/>
    <p:sldLayoutId id="2147530277" r:id="rId3"/>
    <p:sldLayoutId id="2147530278" r:id="rId4"/>
    <p:sldLayoutId id="2147530279" r:id="rId5"/>
    <p:sldLayoutId id="2147530280" r:id="rId6"/>
    <p:sldLayoutId id="2147530281" r:id="rId7"/>
    <p:sldLayoutId id="2147530282" r:id="rId8"/>
    <p:sldLayoutId id="2147530283" r:id="rId9"/>
    <p:sldLayoutId id="2147530284" r:id="rId10"/>
    <p:sldLayoutId id="2147530285" r:id="rId11"/>
    <p:sldLayoutId id="2147530286" r:id="rId12"/>
    <p:sldLayoutId id="2147530287" r:id="rId13"/>
    <p:sldLayoutId id="2147530288" r:id="rId14"/>
    <p:sldLayoutId id="2147530289" r:id="rId15"/>
    <p:sldLayoutId id="2147530290" r:id="rId16"/>
    <p:sldLayoutId id="2147530291" r:id="rId17"/>
    <p:sldLayoutId id="2147530292" r:id="rId18"/>
    <p:sldLayoutId id="2147530293" r:id="rId19"/>
    <p:sldLayoutId id="2147530294" r:id="rId20"/>
    <p:sldLayoutId id="2147530295" r:id="rId21"/>
    <p:sldLayoutId id="2147530296" r:id="rId22"/>
    <p:sldLayoutId id="2147530297" r:id="rId23"/>
    <p:sldLayoutId id="2147530298" r:id="rId24"/>
    <p:sldLayoutId id="2147530299" r:id="rId25"/>
    <p:sldLayoutId id="2147530300" r:id="rId26"/>
    <p:sldLayoutId id="2147530301" r:id="rId27"/>
    <p:sldLayoutId id="2147530302" r:id="rId28"/>
    <p:sldLayoutId id="2147530303" r:id="rId29"/>
    <p:sldLayoutId id="2147530304" r:id="rId3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34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35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35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35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D79D1A-07D6-4D00-85FC-A18A7E947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35008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378" r:id="rId1"/>
    <p:sldLayoutId id="2147529377" r:id="rId2"/>
    <p:sldLayoutId id="2147529376" r:id="rId3"/>
    <p:sldLayoutId id="2147529375" r:id="rId4"/>
    <p:sldLayoutId id="2147529374" r:id="rId5"/>
    <p:sldLayoutId id="2147529373" r:id="rId6"/>
    <p:sldLayoutId id="2147529372" r:id="rId7"/>
    <p:sldLayoutId id="2147529371" r:id="rId8"/>
    <p:sldLayoutId id="2147529370" r:id="rId9"/>
    <p:sldLayoutId id="2147529369" r:id="rId10"/>
    <p:sldLayoutId id="2147529368" r:id="rId11"/>
    <p:sldLayoutId id="2147529367" r:id="rId12"/>
    <p:sldLayoutId id="2147529366" r:id="rId13"/>
    <p:sldLayoutId id="2147530305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01BA38-9462-4F7C-83A0-E075343529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eaLnBrk="0" hangingPunct="0">
              <a:defRPr/>
            </a:pPr>
            <a:endParaRPr lang="ru-RU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36544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306" r:id="rId1"/>
    <p:sldLayoutId id="2147530307" r:id="rId2"/>
    <p:sldLayoutId id="2147530308" r:id="rId3"/>
    <p:sldLayoutId id="2147530309" r:id="rId4"/>
    <p:sldLayoutId id="2147530310" r:id="rId5"/>
    <p:sldLayoutId id="2147530311" r:id="rId6"/>
    <p:sldLayoutId id="2147530312" r:id="rId7"/>
    <p:sldLayoutId id="2147530313" r:id="rId8"/>
    <p:sldLayoutId id="2147530314" r:id="rId9"/>
    <p:sldLayoutId id="2147530315" r:id="rId10"/>
    <p:sldLayoutId id="2147530316" r:id="rId11"/>
    <p:sldLayoutId id="2147530317" r:id="rId12"/>
    <p:sldLayoutId id="2147530318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DE4BAFF-E019-4835-AF72-7DD818D6E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425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42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24261" name="Picture 22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6391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6392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6393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4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5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6396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7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6398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9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6400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588" r:id="rId1"/>
    <p:sldLayoutId id="2147529589" r:id="rId2"/>
    <p:sldLayoutId id="2147529590" r:id="rId3"/>
    <p:sldLayoutId id="2147529591" r:id="rId4"/>
    <p:sldLayoutId id="2147529592" r:id="rId5"/>
    <p:sldLayoutId id="2147529593" r:id="rId6"/>
    <p:sldLayoutId id="2147529594" r:id="rId7"/>
    <p:sldLayoutId id="2147529595" r:id="rId8"/>
    <p:sldLayoutId id="2147529596" r:id="rId9"/>
    <p:sldLayoutId id="2147529597" r:id="rId10"/>
    <p:sldLayoutId id="2147529598" r:id="rId11"/>
    <p:sldLayoutId id="2147529599" r:id="rId12"/>
    <p:sldLayoutId id="2147529600" r:id="rId13"/>
    <p:sldLayoutId id="2147529601" r:id="rId14"/>
    <p:sldLayoutId id="2147529602" r:id="rId15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379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33EAC1D-FD4C-414C-9B8F-F0FED7AB1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237978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391" r:id="rId1"/>
    <p:sldLayoutId id="2147529390" r:id="rId2"/>
    <p:sldLayoutId id="2147529389" r:id="rId3"/>
    <p:sldLayoutId id="2147529388" r:id="rId4"/>
    <p:sldLayoutId id="2147529387" r:id="rId5"/>
    <p:sldLayoutId id="2147529386" r:id="rId6"/>
    <p:sldLayoutId id="2147529385" r:id="rId7"/>
    <p:sldLayoutId id="2147529384" r:id="rId8"/>
    <p:sldLayoutId id="2147529383" r:id="rId9"/>
    <p:sldLayoutId id="2147529382" r:id="rId10"/>
    <p:sldLayoutId id="2147529381" r:id="rId11"/>
    <p:sldLayoutId id="2147529380" r:id="rId12"/>
    <p:sldLayoutId id="2147529379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1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3E1CB8-D89C-459D-A763-9A0FC3466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Text Box 7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000" cy="2159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</a:rPr>
              <a:t>www.rosatom.ru</a:t>
            </a:r>
            <a:endParaRPr lang="ru-RU" sz="1400" b="1" smtClean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319" r:id="rId1"/>
    <p:sldLayoutId id="2147529403" r:id="rId2"/>
    <p:sldLayoutId id="2147529402" r:id="rId3"/>
    <p:sldLayoutId id="2147529401" r:id="rId4"/>
    <p:sldLayoutId id="2147529400" r:id="rId5"/>
    <p:sldLayoutId id="2147529399" r:id="rId6"/>
    <p:sldLayoutId id="2147529398" r:id="rId7"/>
    <p:sldLayoutId id="2147529397" r:id="rId8"/>
    <p:sldLayoutId id="2147529396" r:id="rId9"/>
    <p:sldLayoutId id="2147529395" r:id="rId10"/>
    <p:sldLayoutId id="2147529394" r:id="rId11"/>
    <p:sldLayoutId id="2147529393" r:id="rId12"/>
    <p:sldLayoutId id="2147529392" r:id="rId13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C3972C-ADBA-48E8-A249-EB5E9EBA1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4084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408453" name="navigation8" descr="ujkm,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320" r:id="rId1"/>
    <p:sldLayoutId id="2147530321" r:id="rId2"/>
    <p:sldLayoutId id="2147530322" r:id="rId3"/>
    <p:sldLayoutId id="2147530323" r:id="rId4"/>
    <p:sldLayoutId id="2147530324" r:id="rId5"/>
    <p:sldLayoutId id="2147530325" r:id="rId6"/>
    <p:sldLayoutId id="2147530326" r:id="rId7"/>
    <p:sldLayoutId id="2147530327" r:id="rId8"/>
    <p:sldLayoutId id="2147530328" r:id="rId9"/>
    <p:sldLayoutId id="2147530329" r:id="rId10"/>
    <p:sldLayoutId id="214753033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2C5E6E-D6EA-4480-9281-DC02917287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207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4207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420741" name="Picture 23" descr="ujkm,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331" r:id="rId1"/>
    <p:sldLayoutId id="2147529413" r:id="rId2"/>
    <p:sldLayoutId id="2147529412" r:id="rId3"/>
    <p:sldLayoutId id="2147529411" r:id="rId4"/>
    <p:sldLayoutId id="2147529410" r:id="rId5"/>
    <p:sldLayoutId id="2147529409" r:id="rId6"/>
    <p:sldLayoutId id="2147529408" r:id="rId7"/>
    <p:sldLayoutId id="2147529407" r:id="rId8"/>
    <p:sldLayoutId id="2147529406" r:id="rId9"/>
    <p:sldLayoutId id="2147529405" r:id="rId10"/>
    <p:sldLayoutId id="214752940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43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48A98F-B546-4336-AA7D-80DF8E24C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2433032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426" r:id="rId1"/>
    <p:sldLayoutId id="2147529425" r:id="rId2"/>
    <p:sldLayoutId id="2147529424" r:id="rId3"/>
    <p:sldLayoutId id="2147529423" r:id="rId4"/>
    <p:sldLayoutId id="2147529422" r:id="rId5"/>
    <p:sldLayoutId id="2147529421" r:id="rId6"/>
    <p:sldLayoutId id="2147529420" r:id="rId7"/>
    <p:sldLayoutId id="2147529419" r:id="rId8"/>
    <p:sldLayoutId id="2147529418" r:id="rId9"/>
    <p:sldLayoutId id="2147529417" r:id="rId10"/>
    <p:sldLayoutId id="2147529416" r:id="rId11"/>
    <p:sldLayoutId id="2147529415" r:id="rId12"/>
    <p:sldLayoutId id="2147529414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64C365-E98D-43AE-B094-574F1C31B8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4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447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447365" name="navigation8" descr="ujkm,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332" r:id="rId1"/>
    <p:sldLayoutId id="2147530333" r:id="rId2"/>
    <p:sldLayoutId id="2147530334" r:id="rId3"/>
    <p:sldLayoutId id="2147530335" r:id="rId4"/>
    <p:sldLayoutId id="2147530336" r:id="rId5"/>
    <p:sldLayoutId id="2147530337" r:id="rId6"/>
    <p:sldLayoutId id="2147530338" r:id="rId7"/>
    <p:sldLayoutId id="2147530339" r:id="rId8"/>
    <p:sldLayoutId id="2147530340" r:id="rId9"/>
    <p:sldLayoutId id="2147530341" r:id="rId10"/>
    <p:sldLayoutId id="214753034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459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AFA8FB-9559-4BDD-9FDB-2C66A0701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eaLnBrk="0" hangingPunct="0"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45965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439" r:id="rId1"/>
    <p:sldLayoutId id="2147529438" r:id="rId2"/>
    <p:sldLayoutId id="2147529437" r:id="rId3"/>
    <p:sldLayoutId id="2147529436" r:id="rId4"/>
    <p:sldLayoutId id="2147529435" r:id="rId5"/>
    <p:sldLayoutId id="2147529434" r:id="rId6"/>
    <p:sldLayoutId id="2147529433" r:id="rId7"/>
    <p:sldLayoutId id="2147529432" r:id="rId8"/>
    <p:sldLayoutId id="2147529431" r:id="rId9"/>
    <p:sldLayoutId id="2147529430" r:id="rId10"/>
    <p:sldLayoutId id="2147529429" r:id="rId11"/>
    <p:sldLayoutId id="2147529428" r:id="rId12"/>
    <p:sldLayoutId id="2147529427" r:id="rId13"/>
    <p:sldLayoutId id="2147530343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475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8ED184-0055-4306-BB49-D6165046F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247501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452" r:id="rId1"/>
    <p:sldLayoutId id="2147529451" r:id="rId2"/>
    <p:sldLayoutId id="2147529450" r:id="rId3"/>
    <p:sldLayoutId id="2147529449" r:id="rId4"/>
    <p:sldLayoutId id="2147529448" r:id="rId5"/>
    <p:sldLayoutId id="2147529447" r:id="rId6"/>
    <p:sldLayoutId id="2147529446" r:id="rId7"/>
    <p:sldLayoutId id="2147529445" r:id="rId8"/>
    <p:sldLayoutId id="2147529444" r:id="rId9"/>
    <p:sldLayoutId id="2147529443" r:id="rId10"/>
    <p:sldLayoutId id="2147529442" r:id="rId11"/>
    <p:sldLayoutId id="2147529441" r:id="rId12"/>
    <p:sldLayoutId id="2147529440" r:id="rId13"/>
    <p:sldLayoutId id="2147530344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CE3FF8F-921B-4C69-9916-3E1CBEB86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903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49037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490373" name="Picture 23" descr="ujkm,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345" r:id="rId1"/>
    <p:sldLayoutId id="2147530346" r:id="rId2"/>
    <p:sldLayoutId id="2147530347" r:id="rId3"/>
    <p:sldLayoutId id="2147530348" r:id="rId4"/>
    <p:sldLayoutId id="2147530349" r:id="rId5"/>
    <p:sldLayoutId id="2147530350" r:id="rId6"/>
    <p:sldLayoutId id="2147530351" r:id="rId7"/>
    <p:sldLayoutId id="2147530352" r:id="rId8"/>
    <p:sldLayoutId id="2147530353" r:id="rId9"/>
    <p:sldLayoutId id="2147530354" r:id="rId10"/>
    <p:sldLayoutId id="214753035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502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B508F8-B6C6-4960-B0E7-3EB2DB07F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/>
            </a:endParaRPr>
          </a:p>
        </p:txBody>
      </p:sp>
      <p:pic>
        <p:nvPicPr>
          <p:cNvPr id="2502664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465" r:id="rId1"/>
    <p:sldLayoutId id="2147529464" r:id="rId2"/>
    <p:sldLayoutId id="2147529463" r:id="rId3"/>
    <p:sldLayoutId id="2147529462" r:id="rId4"/>
    <p:sldLayoutId id="2147529461" r:id="rId5"/>
    <p:sldLayoutId id="2147529460" r:id="rId6"/>
    <p:sldLayoutId id="2147529459" r:id="rId7"/>
    <p:sldLayoutId id="2147529458" r:id="rId8"/>
    <p:sldLayoutId id="2147529457" r:id="rId9"/>
    <p:sldLayoutId id="2147529456" r:id="rId10"/>
    <p:sldLayoutId id="2147529455" r:id="rId11"/>
    <p:sldLayoutId id="2147529454" r:id="rId12"/>
    <p:sldLayoutId id="2147529453" r:id="rId13"/>
    <p:sldLayoutId id="2147530356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28161" r:id="rId1"/>
    <p:sldLayoutId id="2147528160" r:id="rId2"/>
    <p:sldLayoutId id="2147528159" r:id="rId3"/>
    <p:sldLayoutId id="2147528158" r:id="rId4"/>
    <p:sldLayoutId id="2147528157" r:id="rId5"/>
    <p:sldLayoutId id="2147528156" r:id="rId6"/>
    <p:sldLayoutId id="2147528155" r:id="rId7"/>
    <p:sldLayoutId id="2147528154" r:id="rId8"/>
    <p:sldLayoutId id="2147528153" r:id="rId9"/>
    <p:sldLayoutId id="2147528152" r:id="rId10"/>
    <p:sldLayoutId id="2147528151" r:id="rId11"/>
    <p:sldLayoutId id="2147528150" r:id="rId12"/>
    <p:sldLayoutId id="2147528149" r:id="rId13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51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D638F4-D757-4A62-82F2-CDD0647F6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eaLnBrk="0" hangingPunct="0">
              <a:defRPr/>
            </a:pPr>
            <a:endParaRPr lang="ru-RU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51802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357" r:id="rId1"/>
    <p:sldLayoutId id="2147530358" r:id="rId2"/>
    <p:sldLayoutId id="2147530359" r:id="rId3"/>
    <p:sldLayoutId id="2147530360" r:id="rId4"/>
    <p:sldLayoutId id="2147530361" r:id="rId5"/>
    <p:sldLayoutId id="2147530362" r:id="rId6"/>
    <p:sldLayoutId id="2147530363" r:id="rId7"/>
    <p:sldLayoutId id="2147530364" r:id="rId8"/>
    <p:sldLayoutId id="2147530365" r:id="rId9"/>
    <p:sldLayoutId id="2147530366" r:id="rId10"/>
    <p:sldLayoutId id="2147530367" r:id="rId11"/>
    <p:sldLayoutId id="2147530368" r:id="rId12"/>
    <p:sldLayoutId id="2147530369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53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C8F256C-1007-4B8C-AF9C-5D0EA9213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2532360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478" r:id="rId1"/>
    <p:sldLayoutId id="2147529477" r:id="rId2"/>
    <p:sldLayoutId id="2147529476" r:id="rId3"/>
    <p:sldLayoutId id="2147529475" r:id="rId4"/>
    <p:sldLayoutId id="2147529474" r:id="rId5"/>
    <p:sldLayoutId id="2147529473" r:id="rId6"/>
    <p:sldLayoutId id="2147529472" r:id="rId7"/>
    <p:sldLayoutId id="2147529471" r:id="rId8"/>
    <p:sldLayoutId id="2147529470" r:id="rId9"/>
    <p:sldLayoutId id="2147529469" r:id="rId10"/>
    <p:sldLayoutId id="2147529468" r:id="rId11"/>
    <p:sldLayoutId id="2147529467" r:id="rId12"/>
    <p:sldLayoutId id="2147529466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546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7B85BE-BED4-4FBC-BB65-B7671217A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eaLnBrk="0" hangingPunct="0">
              <a:defRPr/>
            </a:pPr>
            <a:endParaRPr lang="ru-RU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54669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491" r:id="rId1"/>
    <p:sldLayoutId id="2147529490" r:id="rId2"/>
    <p:sldLayoutId id="2147529489" r:id="rId3"/>
    <p:sldLayoutId id="2147529488" r:id="rId4"/>
    <p:sldLayoutId id="2147529487" r:id="rId5"/>
    <p:sldLayoutId id="2147529486" r:id="rId6"/>
    <p:sldLayoutId id="2147529485" r:id="rId7"/>
    <p:sldLayoutId id="2147529484" r:id="rId8"/>
    <p:sldLayoutId id="2147529483" r:id="rId9"/>
    <p:sldLayoutId id="2147529482" r:id="rId10"/>
    <p:sldLayoutId id="2147529481" r:id="rId11"/>
    <p:sldLayoutId id="2147529480" r:id="rId12"/>
    <p:sldLayoutId id="2147529479" r:id="rId13"/>
    <p:sldLayoutId id="2147530370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56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7C3F65-835C-4B52-A70E-790249E06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2562056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504" r:id="rId1"/>
    <p:sldLayoutId id="2147529503" r:id="rId2"/>
    <p:sldLayoutId id="2147529502" r:id="rId3"/>
    <p:sldLayoutId id="2147529501" r:id="rId4"/>
    <p:sldLayoutId id="2147529500" r:id="rId5"/>
    <p:sldLayoutId id="2147529499" r:id="rId6"/>
    <p:sldLayoutId id="2147529498" r:id="rId7"/>
    <p:sldLayoutId id="2147529497" r:id="rId8"/>
    <p:sldLayoutId id="2147529496" r:id="rId9"/>
    <p:sldLayoutId id="2147529495" r:id="rId10"/>
    <p:sldLayoutId id="2147529494" r:id="rId11"/>
    <p:sldLayoutId id="2147529493" r:id="rId12"/>
    <p:sldLayoutId id="2147529492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57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E5C286-28FE-49A6-8AB8-239E35D8D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57639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517" r:id="rId1"/>
    <p:sldLayoutId id="2147529516" r:id="rId2"/>
    <p:sldLayoutId id="2147529515" r:id="rId3"/>
    <p:sldLayoutId id="2147529514" r:id="rId4"/>
    <p:sldLayoutId id="2147529513" r:id="rId5"/>
    <p:sldLayoutId id="2147529512" r:id="rId6"/>
    <p:sldLayoutId id="2147529511" r:id="rId7"/>
    <p:sldLayoutId id="2147529510" r:id="rId8"/>
    <p:sldLayoutId id="2147529509" r:id="rId9"/>
    <p:sldLayoutId id="2147529508" r:id="rId10"/>
    <p:sldLayoutId id="2147529507" r:id="rId11"/>
    <p:sldLayoutId id="2147529506" r:id="rId12"/>
    <p:sldLayoutId id="2147529505" r:id="rId13"/>
    <p:sldLayoutId id="2147530371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59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E579A1-BDF4-4C4B-AE00-0C417A17F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59175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530" r:id="rId1"/>
    <p:sldLayoutId id="2147529529" r:id="rId2"/>
    <p:sldLayoutId id="2147529528" r:id="rId3"/>
    <p:sldLayoutId id="2147529527" r:id="rId4"/>
    <p:sldLayoutId id="2147529526" r:id="rId5"/>
    <p:sldLayoutId id="2147529525" r:id="rId6"/>
    <p:sldLayoutId id="2147529524" r:id="rId7"/>
    <p:sldLayoutId id="2147529523" r:id="rId8"/>
    <p:sldLayoutId id="2147529522" r:id="rId9"/>
    <p:sldLayoutId id="2147529521" r:id="rId10"/>
    <p:sldLayoutId id="2147529520" r:id="rId11"/>
    <p:sldLayoutId id="2147529519" r:id="rId12"/>
    <p:sldLayoutId id="2147529518" r:id="rId13"/>
    <p:sldLayoutId id="2147530372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60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0290E6-201D-4B60-A011-8C037053A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ru-RU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60711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543" r:id="rId1"/>
    <p:sldLayoutId id="2147529542" r:id="rId2"/>
    <p:sldLayoutId id="2147529541" r:id="rId3"/>
    <p:sldLayoutId id="2147529540" r:id="rId4"/>
    <p:sldLayoutId id="2147529539" r:id="rId5"/>
    <p:sldLayoutId id="2147529538" r:id="rId6"/>
    <p:sldLayoutId id="2147529537" r:id="rId7"/>
    <p:sldLayoutId id="2147529536" r:id="rId8"/>
    <p:sldLayoutId id="2147529535" r:id="rId9"/>
    <p:sldLayoutId id="2147529534" r:id="rId10"/>
    <p:sldLayoutId id="2147529533" r:id="rId11"/>
    <p:sldLayoutId id="2147529532" r:id="rId12"/>
    <p:sldLayoutId id="2147529531" r:id="rId13"/>
    <p:sldLayoutId id="2147530373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0DD97BF-1171-42F9-849A-0F8205CC6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2246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62246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622469" name="Picture 23" descr="ujkm,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374" r:id="rId1"/>
    <p:sldLayoutId id="2147530375" r:id="rId2"/>
    <p:sldLayoutId id="2147530376" r:id="rId3"/>
    <p:sldLayoutId id="2147530377" r:id="rId4"/>
    <p:sldLayoutId id="2147530378" r:id="rId5"/>
    <p:sldLayoutId id="2147530379" r:id="rId6"/>
    <p:sldLayoutId id="2147530380" r:id="rId7"/>
    <p:sldLayoutId id="2147530381" r:id="rId8"/>
    <p:sldLayoutId id="2147530382" r:id="rId9"/>
    <p:sldLayoutId id="2147530383" r:id="rId10"/>
    <p:sldLayoutId id="21475303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F1371D-AA32-44AD-84A5-C6025E1D9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385" r:id="rId1"/>
    <p:sldLayoutId id="2147530386" r:id="rId2"/>
    <p:sldLayoutId id="2147530387" r:id="rId3"/>
    <p:sldLayoutId id="2147530388" r:id="rId4"/>
    <p:sldLayoutId id="2147530389" r:id="rId5"/>
    <p:sldLayoutId id="2147530390" r:id="rId6"/>
    <p:sldLayoutId id="2147530391" r:id="rId7"/>
    <p:sldLayoutId id="2147530392" r:id="rId8"/>
    <p:sldLayoutId id="2147530393" r:id="rId9"/>
    <p:sldLayoutId id="2147530394" r:id="rId10"/>
    <p:sldLayoutId id="214753039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264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AAD569-6F43-4AD8-B3A1-CFDE8C1DCC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eaLnBrk="0" hangingPunct="0">
              <a:defRPr/>
            </a:pPr>
            <a:endParaRPr lang="ru-RU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1400" b="1" smtClean="0">
                <a:solidFill>
                  <a:srgbClr val="003399"/>
                </a:solidFill>
              </a:rPr>
              <a:t>www.rosatom.ru</a:t>
            </a:r>
            <a:endParaRPr lang="ru-RU" altLang="ru-RU" sz="1400" b="1" smtClean="0">
              <a:solidFill>
                <a:srgbClr val="003399"/>
              </a:solidFill>
            </a:endParaRPr>
          </a:p>
        </p:txBody>
      </p:sp>
      <p:pic>
        <p:nvPicPr>
          <p:cNvPr id="264704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396" r:id="rId1"/>
    <p:sldLayoutId id="2147530397" r:id="rId2"/>
    <p:sldLayoutId id="2147530398" r:id="rId3"/>
    <p:sldLayoutId id="2147530399" r:id="rId4"/>
    <p:sldLayoutId id="2147530400" r:id="rId5"/>
    <p:sldLayoutId id="2147530401" r:id="rId6"/>
    <p:sldLayoutId id="2147530402" r:id="rId7"/>
    <p:sldLayoutId id="2147530403" r:id="rId8"/>
    <p:sldLayoutId id="2147530404" r:id="rId9"/>
    <p:sldLayoutId id="2147530405" r:id="rId10"/>
    <p:sldLayoutId id="2147530406" r:id="rId11"/>
    <p:sldLayoutId id="2147530407" r:id="rId12"/>
    <p:sldLayoutId id="2147530408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6684E5-6B5F-4177-A6F9-18EDFBC42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254984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174" r:id="rId1"/>
    <p:sldLayoutId id="2147528173" r:id="rId2"/>
    <p:sldLayoutId id="2147528172" r:id="rId3"/>
    <p:sldLayoutId id="2147528171" r:id="rId4"/>
    <p:sldLayoutId id="2147528170" r:id="rId5"/>
    <p:sldLayoutId id="2147528169" r:id="rId6"/>
    <p:sldLayoutId id="2147528168" r:id="rId7"/>
    <p:sldLayoutId id="2147528167" r:id="rId8"/>
    <p:sldLayoutId id="2147528166" r:id="rId9"/>
    <p:sldLayoutId id="2147528165" r:id="rId10"/>
    <p:sldLayoutId id="2147528164" r:id="rId11"/>
    <p:sldLayoutId id="2147528163" r:id="rId12"/>
    <p:sldLayoutId id="2147528162" r:id="rId13"/>
    <p:sldLayoutId id="2147529603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82" rIns="91362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66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</a:defRPr>
            </a:lvl1pPr>
          </a:lstStyle>
          <a:p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2" tIns="45682" rIns="91362" bIns="45682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</a:defRPr>
            </a:lvl1pPr>
          </a:lstStyle>
          <a:p>
            <a:fld id="{C8B67187-9866-4F4E-A190-675DD98284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lIns="91362" tIns="45682" rIns="91362" bIns="45682"/>
          <a:lstStyle/>
          <a:p>
            <a:pPr defTabSz="913639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1362" tIns="45682" rIns="91362" bIns="45682">
            <a:spAutoFit/>
          </a:bodyPr>
          <a:lstStyle/>
          <a:p>
            <a:pPr defTabSz="913639">
              <a:defRPr/>
            </a:pPr>
            <a:r>
              <a:rPr lang="en-US" sz="1400" b="1">
                <a:solidFill>
                  <a:srgbClr val="003399"/>
                </a:solidFill>
                <a:latin typeface="Arial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/>
            </a:endParaRPr>
          </a:p>
        </p:txBody>
      </p:sp>
      <p:pic>
        <p:nvPicPr>
          <p:cNvPr id="266138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409" r:id="rId1"/>
    <p:sldLayoutId id="2147530410" r:id="rId2"/>
    <p:sldLayoutId id="2147530411" r:id="rId3"/>
    <p:sldLayoutId id="2147530412" r:id="rId4"/>
    <p:sldLayoutId id="2147530413" r:id="rId5"/>
    <p:sldLayoutId id="2147530414" r:id="rId6"/>
    <p:sldLayoutId id="2147530415" r:id="rId7"/>
    <p:sldLayoutId id="2147530416" r:id="rId8"/>
    <p:sldLayoutId id="2147530417" r:id="rId9"/>
    <p:sldLayoutId id="2147530418" r:id="rId10"/>
    <p:sldLayoutId id="2147530419" r:id="rId11"/>
    <p:sldLayoutId id="2147530420" r:id="rId12"/>
    <p:sldLayoutId id="2147530421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682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3639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046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7279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507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29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50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68" indent="-2284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6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9" algn="l" defTabSz="9136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9" algn="l" defTabSz="9136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8" algn="l" defTabSz="9136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0" algn="l" defTabSz="9136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8" algn="l" defTabSz="9136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8" algn="l" defTabSz="9136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491FBA0-B6F9-4596-BA67-9C00EF2A3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3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03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70341" name="Picture 22" descr="ujkm,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23"/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8439" name="Rectangle 24"/>
          <p:cNvSpPr>
            <a:spLocks noChangeArrowheads="1"/>
          </p:cNvSpPr>
          <p:nvPr userDrawn="1"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8440" name="Rectangle 25"/>
          <p:cNvSpPr>
            <a:spLocks noChangeArrowheads="1"/>
          </p:cNvSpPr>
          <p:nvPr userDrawn="1"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441" name="Line 26"/>
          <p:cNvSpPr>
            <a:spLocks noChangeShapeType="1"/>
          </p:cNvSpPr>
          <p:nvPr userDrawn="1"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2" name="Line 27"/>
          <p:cNvSpPr>
            <a:spLocks noChangeShapeType="1"/>
          </p:cNvSpPr>
          <p:nvPr userDrawn="1"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3" name="Rectangle 28"/>
          <p:cNvSpPr>
            <a:spLocks noChangeArrowheads="1"/>
          </p:cNvSpPr>
          <p:nvPr userDrawn="1"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8444" name="Line 29"/>
          <p:cNvSpPr>
            <a:spLocks noChangeShapeType="1"/>
          </p:cNvSpPr>
          <p:nvPr userDrawn="1"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5" name="Rectangle 30"/>
          <p:cNvSpPr>
            <a:spLocks noChangeArrowheads="1"/>
          </p:cNvSpPr>
          <p:nvPr userDrawn="1"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8446" name="Line 31"/>
          <p:cNvSpPr>
            <a:spLocks noChangeShapeType="1"/>
          </p:cNvSpPr>
          <p:nvPr userDrawn="1"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7" name="Rectangle 32"/>
          <p:cNvSpPr>
            <a:spLocks noChangeArrowheads="1"/>
          </p:cNvSpPr>
          <p:nvPr userDrawn="1"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8448" name="Line 33"/>
          <p:cNvSpPr>
            <a:spLocks noChangeShapeType="1"/>
          </p:cNvSpPr>
          <p:nvPr userDrawn="1"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604" r:id="rId1"/>
    <p:sldLayoutId id="2147529605" r:id="rId2"/>
    <p:sldLayoutId id="2147529606" r:id="rId3"/>
    <p:sldLayoutId id="2147529607" r:id="rId4"/>
    <p:sldLayoutId id="2147529608" r:id="rId5"/>
    <p:sldLayoutId id="2147529609" r:id="rId6"/>
    <p:sldLayoutId id="2147529610" r:id="rId7"/>
    <p:sldLayoutId id="2147529611" r:id="rId8"/>
    <p:sldLayoutId id="2147529612" r:id="rId9"/>
    <p:sldLayoutId id="2147529613" r:id="rId10"/>
    <p:sldLayoutId id="2147529614" r:id="rId11"/>
    <p:sldLayoutId id="2147529615" r:id="rId12"/>
    <p:sldLayoutId id="2147529616" r:id="rId13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587D59-8CAD-4861-B959-4FE8E362E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Text Box 7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000" cy="2159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www.rosatom.ru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557" r:id="rId1"/>
    <p:sldLayoutId id="2147528001" r:id="rId2"/>
    <p:sldLayoutId id="2147528000" r:id="rId3"/>
    <p:sldLayoutId id="2147527999" r:id="rId4"/>
    <p:sldLayoutId id="2147527998" r:id="rId5"/>
    <p:sldLayoutId id="2147527997" r:id="rId6"/>
    <p:sldLayoutId id="2147527996" r:id="rId7"/>
    <p:sldLayoutId id="2147527995" r:id="rId8"/>
    <p:sldLayoutId id="2147527994" r:id="rId9"/>
    <p:sldLayoutId id="2147527993" r:id="rId10"/>
    <p:sldLayoutId id="2147527992" r:id="rId11"/>
    <p:sldLayoutId id="2147527991" r:id="rId12"/>
    <p:sldLayoutId id="2147527990" r:id="rId13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8221DC-DA9F-4168-9445-BE07C8D50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46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8467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84677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9463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9464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9465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6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7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9468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9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9470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71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9472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617" r:id="rId1"/>
    <p:sldLayoutId id="2147529618" r:id="rId2"/>
    <p:sldLayoutId id="2147529619" r:id="rId3"/>
    <p:sldLayoutId id="2147529620" r:id="rId4"/>
    <p:sldLayoutId id="2147529621" r:id="rId5"/>
    <p:sldLayoutId id="2147529622" r:id="rId6"/>
    <p:sldLayoutId id="2147529623" r:id="rId7"/>
    <p:sldLayoutId id="2147529624" r:id="rId8"/>
    <p:sldLayoutId id="2147529625" r:id="rId9"/>
    <p:sldLayoutId id="2147529626" r:id="rId10"/>
    <p:sldLayoutId id="2147529627" r:id="rId11"/>
    <p:sldLayoutId id="2147529628" r:id="rId12"/>
    <p:sldLayoutId id="2147529629" r:id="rId13"/>
    <p:sldLayoutId id="2147529630" r:id="rId14"/>
    <p:sldLayoutId id="2147529631" r:id="rId15"/>
    <p:sldLayoutId id="2147529632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0463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ECBD3E-5175-4C74-9385-CE0FB2143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208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208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02085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2048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2048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48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9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9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2049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9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2049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9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2049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633" r:id="rId1"/>
    <p:sldLayoutId id="2147529634" r:id="rId2"/>
    <p:sldLayoutId id="2147529635" r:id="rId3"/>
    <p:sldLayoutId id="2147529636" r:id="rId4"/>
    <p:sldLayoutId id="2147529637" r:id="rId5"/>
    <p:sldLayoutId id="2147529638" r:id="rId6"/>
    <p:sldLayoutId id="2147529639" r:id="rId7"/>
    <p:sldLayoutId id="2147529640" r:id="rId8"/>
    <p:sldLayoutId id="2147529641" r:id="rId9"/>
    <p:sldLayoutId id="2147529642" r:id="rId10"/>
    <p:sldLayoutId id="2147529643" r:id="rId11"/>
    <p:sldLayoutId id="2147529644" r:id="rId12"/>
    <p:sldLayoutId id="2147529645" r:id="rId13"/>
    <p:sldLayoutId id="2147529646" r:id="rId14"/>
    <p:sldLayoutId id="2147529647" r:id="rId15"/>
    <p:sldLayoutId id="2147529648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0463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E11EAB2-948D-4E6C-94F4-74AA2A48D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94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1949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19493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21511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21512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513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14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15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21516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17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21518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19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21520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649" r:id="rId1"/>
    <p:sldLayoutId id="2147529650" r:id="rId2"/>
    <p:sldLayoutId id="2147529651" r:id="rId3"/>
    <p:sldLayoutId id="2147529652" r:id="rId4"/>
    <p:sldLayoutId id="2147529653" r:id="rId5"/>
    <p:sldLayoutId id="2147529654" r:id="rId6"/>
    <p:sldLayoutId id="2147529655" r:id="rId7"/>
    <p:sldLayoutId id="2147529656" r:id="rId8"/>
    <p:sldLayoutId id="2147529657" r:id="rId9"/>
    <p:sldLayoutId id="2147529658" r:id="rId10"/>
    <p:sldLayoutId id="2147529659" r:id="rId11"/>
    <p:sldLayoutId id="2147529660" r:id="rId12"/>
    <p:sldLayoutId id="2147529661" r:id="rId13"/>
    <p:sldLayoutId id="2147529662" r:id="rId14"/>
    <p:sldLayoutId id="2147529663" r:id="rId15"/>
    <p:sldLayoutId id="2147529664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F0D09D-F52F-4097-AA7E-D0EC9E570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68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3690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36901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22535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22536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2537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8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9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22540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41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22542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43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22544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665" r:id="rId1"/>
    <p:sldLayoutId id="2147529666" r:id="rId2"/>
    <p:sldLayoutId id="2147529667" r:id="rId3"/>
    <p:sldLayoutId id="2147529668" r:id="rId4"/>
    <p:sldLayoutId id="2147529669" r:id="rId5"/>
    <p:sldLayoutId id="2147529670" r:id="rId6"/>
    <p:sldLayoutId id="2147529671" r:id="rId7"/>
    <p:sldLayoutId id="2147529672" r:id="rId8"/>
    <p:sldLayoutId id="2147529673" r:id="rId9"/>
    <p:sldLayoutId id="2147529674" r:id="rId10"/>
    <p:sldLayoutId id="2147529675" r:id="rId11"/>
    <p:sldLayoutId id="2147529676" r:id="rId12"/>
    <p:sldLayoutId id="2147529677" r:id="rId13"/>
    <p:sldLayoutId id="2147529678" r:id="rId14"/>
    <p:sldLayoutId id="2147529679" r:id="rId15"/>
    <p:sldLayoutId id="2147529680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0463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1C7BE93-D088-4FAD-9F87-6C28FF22B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430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5430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54309" name="Picture 22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23559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23560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3561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62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63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23564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65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23566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67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23568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681" r:id="rId1"/>
    <p:sldLayoutId id="2147529682" r:id="rId2"/>
    <p:sldLayoutId id="2147529683" r:id="rId3"/>
    <p:sldLayoutId id="2147529684" r:id="rId4"/>
    <p:sldLayoutId id="2147529685" r:id="rId5"/>
    <p:sldLayoutId id="2147529686" r:id="rId6"/>
    <p:sldLayoutId id="2147529687" r:id="rId7"/>
    <p:sldLayoutId id="2147529688" r:id="rId8"/>
    <p:sldLayoutId id="2147529689" r:id="rId9"/>
    <p:sldLayoutId id="2147529690" r:id="rId10"/>
    <p:sldLayoutId id="2147529691" r:id="rId11"/>
    <p:sldLayoutId id="2147529692" r:id="rId12"/>
    <p:sldLayoutId id="2147529693" r:id="rId13"/>
    <p:sldLayoutId id="2147529694" r:id="rId14"/>
    <p:sldLayoutId id="2147529695" r:id="rId15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C60A87-AA0E-4B3E-8FBD-7EF9AE300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370696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187" r:id="rId1"/>
    <p:sldLayoutId id="2147528186" r:id="rId2"/>
    <p:sldLayoutId id="2147528185" r:id="rId3"/>
    <p:sldLayoutId id="2147528184" r:id="rId4"/>
    <p:sldLayoutId id="2147528183" r:id="rId5"/>
    <p:sldLayoutId id="2147528182" r:id="rId6"/>
    <p:sldLayoutId id="2147528181" r:id="rId7"/>
    <p:sldLayoutId id="2147528180" r:id="rId8"/>
    <p:sldLayoutId id="2147528179" r:id="rId9"/>
    <p:sldLayoutId id="2147528178" r:id="rId10"/>
    <p:sldLayoutId id="2147528177" r:id="rId11"/>
    <p:sldLayoutId id="2147528176" r:id="rId12"/>
    <p:sldLayoutId id="2147528175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925D617-7F02-446D-BFD3-946391771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5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8502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85029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2560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2560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560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lIns="88676" tIns="44339" rIns="88676" bIns="44339" anchor="ctr"/>
          <a:lstStyle/>
          <a:p>
            <a:pPr>
              <a:defRPr/>
            </a:pPr>
            <a:endParaRPr lang="ru-RU"/>
          </a:p>
        </p:txBody>
      </p:sp>
      <p:sp>
        <p:nvSpPr>
          <p:cNvPr id="2561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lIns="88676" tIns="44339" rIns="88676" bIns="44339" anchor="ctr"/>
          <a:lstStyle/>
          <a:p>
            <a:pPr>
              <a:defRPr/>
            </a:pPr>
            <a:endParaRPr lang="ru-RU"/>
          </a:p>
        </p:txBody>
      </p:sp>
      <p:sp>
        <p:nvSpPr>
          <p:cNvPr id="2561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2561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lIns="88676" tIns="44339" rIns="88676" bIns="44339" anchor="ctr"/>
          <a:lstStyle/>
          <a:p>
            <a:pPr>
              <a:defRPr/>
            </a:pPr>
            <a:endParaRPr lang="ru-RU"/>
          </a:p>
        </p:txBody>
      </p:sp>
      <p:sp>
        <p:nvSpPr>
          <p:cNvPr id="2561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2561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lIns="88676" tIns="44339" rIns="88676" bIns="44339" anchor="ctr"/>
          <a:lstStyle/>
          <a:p>
            <a:pPr>
              <a:defRPr/>
            </a:pPr>
            <a:endParaRPr lang="ru-RU"/>
          </a:p>
        </p:txBody>
      </p:sp>
      <p:sp>
        <p:nvSpPr>
          <p:cNvPr id="2561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2561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lIns="88676" tIns="44339" rIns="88676" bIns="44339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696" r:id="rId1"/>
    <p:sldLayoutId id="2147529697" r:id="rId2"/>
    <p:sldLayoutId id="2147529698" r:id="rId3"/>
    <p:sldLayoutId id="2147529699" r:id="rId4"/>
    <p:sldLayoutId id="2147529700" r:id="rId5"/>
    <p:sldLayoutId id="2147529701" r:id="rId6"/>
    <p:sldLayoutId id="2147529702" r:id="rId7"/>
    <p:sldLayoutId id="2147529703" r:id="rId8"/>
    <p:sldLayoutId id="2147529704" r:id="rId9"/>
    <p:sldLayoutId id="2147529705" r:id="rId10"/>
    <p:sldLayoutId id="2147529706" r:id="rId11"/>
    <p:sldLayoutId id="2147529707" r:id="rId12"/>
    <p:sldLayoutId id="2147529708" r:id="rId13"/>
    <p:sldLayoutId id="2147529709" r:id="rId14"/>
    <p:sldLayoutId id="2147529710" r:id="rId15"/>
    <p:sldLayoutId id="2147529711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pitchFamily="34" charset="0"/>
        </a:defRPr>
      </a:lvl5pPr>
      <a:lvl6pPr marL="443370" algn="l" rtl="0" fontAlgn="base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pitchFamily="34" charset="0"/>
        </a:defRPr>
      </a:lvl6pPr>
      <a:lvl7pPr marL="886728" algn="l" rtl="0" fontAlgn="base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pitchFamily="34" charset="0"/>
        </a:defRPr>
      </a:lvl7pPr>
      <a:lvl8pPr marL="1330097" algn="l" rtl="0" fontAlgn="base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pitchFamily="34" charset="0"/>
        </a:defRPr>
      </a:lvl8pPr>
      <a:lvl9pPr marL="1773462" algn="l" rtl="0" fontAlgn="base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pitchFamily="34" charset="0"/>
        </a:defRPr>
      </a:lvl9pPr>
    </p:titleStyle>
    <p:bodyStyle>
      <a:lvl1pPr marL="174625" indent="-17462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7145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25538" indent="-258763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100">
          <a:solidFill>
            <a:schemeClr val="tx1"/>
          </a:solidFill>
          <a:latin typeface="+mn-lt"/>
        </a:defRPr>
      </a:lvl3pPr>
      <a:lvl4pPr marL="1614488" indent="-220663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09775" indent="-220663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53905" indent="-221679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97271" indent="-221679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340635" indent="-221679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84001" indent="-221679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867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3370" algn="l" defTabSz="8867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6728" algn="l" defTabSz="8867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0097" algn="l" defTabSz="8867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3462" algn="l" defTabSz="8867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16827" algn="l" defTabSz="8867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0192" algn="l" defTabSz="8867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03557" algn="l" defTabSz="8867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46924" algn="l" defTabSz="8867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64D991A-443D-4FD4-8ACE-CD359A802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243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0243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402437" name="Picture 22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26631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26632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6633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34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35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26636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37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26638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39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26640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712" r:id="rId1"/>
    <p:sldLayoutId id="2147529713" r:id="rId2"/>
    <p:sldLayoutId id="2147529714" r:id="rId3"/>
    <p:sldLayoutId id="2147529715" r:id="rId4"/>
    <p:sldLayoutId id="2147529716" r:id="rId5"/>
    <p:sldLayoutId id="2147529717" r:id="rId6"/>
    <p:sldLayoutId id="2147529718" r:id="rId7"/>
    <p:sldLayoutId id="2147529719" r:id="rId8"/>
    <p:sldLayoutId id="2147529720" r:id="rId9"/>
    <p:sldLayoutId id="2147529721" r:id="rId10"/>
    <p:sldLayoutId id="2147529722" r:id="rId11"/>
    <p:sldLayoutId id="2147529723" r:id="rId12"/>
    <p:sldLayoutId id="2147529724" r:id="rId13"/>
    <p:sldLayoutId id="2147529725" r:id="rId14"/>
    <p:sldLayoutId id="2147529726" r:id="rId15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9F2ECD-7D51-4F5C-93D4-1E0EDD850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881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1882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418821" name="Picture 22" descr="ujkm,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27656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7657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8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9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27660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61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27662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63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27664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727" r:id="rId1"/>
    <p:sldLayoutId id="2147528199" r:id="rId2"/>
    <p:sldLayoutId id="2147528198" r:id="rId3"/>
    <p:sldLayoutId id="2147528197" r:id="rId4"/>
    <p:sldLayoutId id="2147528196" r:id="rId5"/>
    <p:sldLayoutId id="2147528195" r:id="rId6"/>
    <p:sldLayoutId id="2147529728" r:id="rId7"/>
    <p:sldLayoutId id="2147528194" r:id="rId8"/>
    <p:sldLayoutId id="2147528193" r:id="rId9"/>
    <p:sldLayoutId id="2147528192" r:id="rId10"/>
    <p:sldLayoutId id="2147528191" r:id="rId11"/>
    <p:sldLayoutId id="2147528190" r:id="rId12"/>
    <p:sldLayoutId id="2147528189" r:id="rId13"/>
    <p:sldLayoutId id="2147528188" r:id="rId14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5A0FCF-B904-48FF-A6C6-CA7B9D187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434184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212" r:id="rId1"/>
    <p:sldLayoutId id="2147528211" r:id="rId2"/>
    <p:sldLayoutId id="2147528210" r:id="rId3"/>
    <p:sldLayoutId id="2147528209" r:id="rId4"/>
    <p:sldLayoutId id="2147528208" r:id="rId5"/>
    <p:sldLayoutId id="2147528207" r:id="rId6"/>
    <p:sldLayoutId id="2147528206" r:id="rId7"/>
    <p:sldLayoutId id="2147528205" r:id="rId8"/>
    <p:sldLayoutId id="2147528204" r:id="rId9"/>
    <p:sldLayoutId id="2147528203" r:id="rId10"/>
    <p:sldLayoutId id="2147528202" r:id="rId11"/>
    <p:sldLayoutId id="2147528201" r:id="rId12"/>
    <p:sldLayoutId id="2147528200" r:id="rId13"/>
    <p:sldLayoutId id="2147529729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459538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0D6CB9-6A76-4AB7-A6B2-1C3B48571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0825" y="6432550"/>
            <a:ext cx="1468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3399"/>
                </a:solidFill>
              </a:rPr>
              <a:t>www.rosatom.ru</a:t>
            </a:r>
            <a:endParaRPr lang="ru-RU" sz="1400">
              <a:solidFill>
                <a:srgbClr val="003399"/>
              </a:solidFill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013" r:id="rId1"/>
    <p:sldLayoutId id="2147528012" r:id="rId2"/>
    <p:sldLayoutId id="2147528011" r:id="rId3"/>
    <p:sldLayoutId id="2147528010" r:id="rId4"/>
    <p:sldLayoutId id="2147528009" r:id="rId5"/>
    <p:sldLayoutId id="2147528008" r:id="rId6"/>
    <p:sldLayoutId id="2147528007" r:id="rId7"/>
    <p:sldLayoutId id="2147528006" r:id="rId8"/>
    <p:sldLayoutId id="2147528005" r:id="rId9"/>
    <p:sldLayoutId id="2147528004" r:id="rId10"/>
    <p:sldLayoutId id="2147528003" r:id="rId11"/>
    <p:sldLayoutId id="2147528002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459538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9EE9B0-911F-449B-8D38-EB8D5DE16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0825" y="6432550"/>
            <a:ext cx="1468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3399"/>
                </a:solidFill>
              </a:rPr>
              <a:t>www.rosatom.ru</a:t>
            </a:r>
            <a:endParaRPr lang="ru-RU" sz="1400">
              <a:solidFill>
                <a:srgbClr val="003399"/>
              </a:solidFill>
            </a:endParaRPr>
          </a:p>
        </p:txBody>
      </p:sp>
      <p:pic>
        <p:nvPicPr>
          <p:cNvPr id="449544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224" r:id="rId1"/>
    <p:sldLayoutId id="2147528223" r:id="rId2"/>
    <p:sldLayoutId id="2147528222" r:id="rId3"/>
    <p:sldLayoutId id="2147528221" r:id="rId4"/>
    <p:sldLayoutId id="2147528220" r:id="rId5"/>
    <p:sldLayoutId id="2147528219" r:id="rId6"/>
    <p:sldLayoutId id="2147528218" r:id="rId7"/>
    <p:sldLayoutId id="2147528217" r:id="rId8"/>
    <p:sldLayoutId id="2147528216" r:id="rId9"/>
    <p:sldLayoutId id="2147528215" r:id="rId10"/>
    <p:sldLayoutId id="2147528214" r:id="rId11"/>
    <p:sldLayoutId id="2147528213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D869234-8389-4CAE-9367-6B9CC1DE2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28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28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462853" name="Picture 22" descr="ujkm,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23"/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30727" name="Rectangle 24"/>
          <p:cNvSpPr>
            <a:spLocks noChangeArrowheads="1"/>
          </p:cNvSpPr>
          <p:nvPr userDrawn="1"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30728" name="Rectangle 25"/>
          <p:cNvSpPr>
            <a:spLocks noChangeArrowheads="1"/>
          </p:cNvSpPr>
          <p:nvPr userDrawn="1"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0729" name="Line 26"/>
          <p:cNvSpPr>
            <a:spLocks noChangeShapeType="1"/>
          </p:cNvSpPr>
          <p:nvPr userDrawn="1"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30" name="Line 27"/>
          <p:cNvSpPr>
            <a:spLocks noChangeShapeType="1"/>
          </p:cNvSpPr>
          <p:nvPr userDrawn="1"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31" name="Rectangle 28"/>
          <p:cNvSpPr>
            <a:spLocks noChangeArrowheads="1"/>
          </p:cNvSpPr>
          <p:nvPr userDrawn="1"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30732" name="Line 29"/>
          <p:cNvSpPr>
            <a:spLocks noChangeShapeType="1"/>
          </p:cNvSpPr>
          <p:nvPr userDrawn="1"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33" name="Rectangle 30"/>
          <p:cNvSpPr>
            <a:spLocks noChangeArrowheads="1"/>
          </p:cNvSpPr>
          <p:nvPr userDrawn="1"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30734" name="Line 31"/>
          <p:cNvSpPr>
            <a:spLocks noChangeShapeType="1"/>
          </p:cNvSpPr>
          <p:nvPr userDrawn="1"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35" name="Rectangle 32"/>
          <p:cNvSpPr>
            <a:spLocks noChangeArrowheads="1"/>
          </p:cNvSpPr>
          <p:nvPr userDrawn="1"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30736" name="Line 33"/>
          <p:cNvSpPr>
            <a:spLocks noChangeShapeType="1"/>
          </p:cNvSpPr>
          <p:nvPr userDrawn="1"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730" r:id="rId1"/>
    <p:sldLayoutId id="2147529731" r:id="rId2"/>
    <p:sldLayoutId id="2147529732" r:id="rId3"/>
    <p:sldLayoutId id="2147529733" r:id="rId4"/>
    <p:sldLayoutId id="2147529734" r:id="rId5"/>
    <p:sldLayoutId id="2147529735" r:id="rId6"/>
    <p:sldLayoutId id="2147529736" r:id="rId7"/>
    <p:sldLayoutId id="2147529737" r:id="rId8"/>
    <p:sldLayoutId id="2147529738" r:id="rId9"/>
    <p:sldLayoutId id="2147529739" r:id="rId10"/>
    <p:sldLayoutId id="2147529740" r:id="rId11"/>
    <p:sldLayoutId id="2147529741" r:id="rId12"/>
    <p:sldLayoutId id="2147529742" r:id="rId13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748CF7-15EE-4C8D-B54D-C96E7F7A5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47719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237" r:id="rId1"/>
    <p:sldLayoutId id="2147528236" r:id="rId2"/>
    <p:sldLayoutId id="2147528235" r:id="rId3"/>
    <p:sldLayoutId id="2147528234" r:id="rId4"/>
    <p:sldLayoutId id="2147528233" r:id="rId5"/>
    <p:sldLayoutId id="2147528232" r:id="rId6"/>
    <p:sldLayoutId id="2147528231" r:id="rId7"/>
    <p:sldLayoutId id="2147528230" r:id="rId8"/>
    <p:sldLayoutId id="2147528229" r:id="rId9"/>
    <p:sldLayoutId id="2147528228" r:id="rId10"/>
    <p:sldLayoutId id="2147528227" r:id="rId11"/>
    <p:sldLayoutId id="2147528226" r:id="rId12"/>
    <p:sldLayoutId id="2147528225" r:id="rId13"/>
    <p:sldLayoutId id="2147529743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4F7B4D-B6BA-4FB1-BAAB-E176FA012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49255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250" r:id="rId1"/>
    <p:sldLayoutId id="2147528249" r:id="rId2"/>
    <p:sldLayoutId id="2147528248" r:id="rId3"/>
    <p:sldLayoutId id="2147528247" r:id="rId4"/>
    <p:sldLayoutId id="2147528246" r:id="rId5"/>
    <p:sldLayoutId id="2147528245" r:id="rId6"/>
    <p:sldLayoutId id="2147528244" r:id="rId7"/>
    <p:sldLayoutId id="2147528243" r:id="rId8"/>
    <p:sldLayoutId id="2147528242" r:id="rId9"/>
    <p:sldLayoutId id="2147528241" r:id="rId10"/>
    <p:sldLayoutId id="2147528240" r:id="rId11"/>
    <p:sldLayoutId id="2147528239" r:id="rId12"/>
    <p:sldLayoutId id="2147528238" r:id="rId13"/>
    <p:sldLayoutId id="2147529744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13BEF3-4CAB-4DA1-AFA0-AF0BB8949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507912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745" r:id="rId1"/>
    <p:sldLayoutId id="2147529746" r:id="rId2"/>
    <p:sldLayoutId id="2147529747" r:id="rId3"/>
    <p:sldLayoutId id="2147529748" r:id="rId4"/>
    <p:sldLayoutId id="2147529749" r:id="rId5"/>
    <p:sldLayoutId id="2147529750" r:id="rId6"/>
    <p:sldLayoutId id="2147529751" r:id="rId7"/>
    <p:sldLayoutId id="2147529752" r:id="rId8"/>
    <p:sldLayoutId id="2147529753" r:id="rId9"/>
    <p:sldLayoutId id="2147529754" r:id="rId10"/>
    <p:sldLayoutId id="2147529755" r:id="rId11"/>
    <p:sldLayoutId id="2147529756" r:id="rId12"/>
    <p:sldLayoutId id="2147529757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E1D19F6-6C88-4DBA-A047-E7E59435A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224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2224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522245" name="Picture 22" descr="ujkm,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3584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584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lIns="93120" tIns="46559" rIns="93120" bIns="46559" anchor="ctr"/>
          <a:lstStyle/>
          <a:p>
            <a:pPr>
              <a:defRPr/>
            </a:pPr>
            <a:endParaRPr lang="ru-RU"/>
          </a:p>
        </p:txBody>
      </p:sp>
      <p:sp>
        <p:nvSpPr>
          <p:cNvPr id="3585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lIns="93120" tIns="46559" rIns="93120" bIns="46559" anchor="ctr"/>
          <a:lstStyle/>
          <a:p>
            <a:pPr>
              <a:defRPr/>
            </a:pPr>
            <a:endParaRPr lang="ru-RU"/>
          </a:p>
        </p:txBody>
      </p:sp>
      <p:sp>
        <p:nvSpPr>
          <p:cNvPr id="3585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3585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lIns="93120" tIns="46559" rIns="93120" bIns="46559" anchor="ctr"/>
          <a:lstStyle/>
          <a:p>
            <a:pPr>
              <a:defRPr/>
            </a:pPr>
            <a:endParaRPr lang="ru-RU"/>
          </a:p>
        </p:txBody>
      </p:sp>
      <p:sp>
        <p:nvSpPr>
          <p:cNvPr id="3585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3585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lIns="93120" tIns="46559" rIns="93120" bIns="46559" anchor="ctr"/>
          <a:lstStyle/>
          <a:p>
            <a:pPr>
              <a:defRPr/>
            </a:pPr>
            <a:endParaRPr lang="ru-RU"/>
          </a:p>
        </p:txBody>
      </p:sp>
      <p:sp>
        <p:nvSpPr>
          <p:cNvPr id="3585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3585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lIns="93120" tIns="46559" rIns="93120" bIns="46559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758" r:id="rId1"/>
    <p:sldLayoutId id="2147529759" r:id="rId2"/>
    <p:sldLayoutId id="2147529760" r:id="rId3"/>
    <p:sldLayoutId id="2147529761" r:id="rId4"/>
    <p:sldLayoutId id="2147529762" r:id="rId5"/>
    <p:sldLayoutId id="2147529763" r:id="rId6"/>
    <p:sldLayoutId id="2147529764" r:id="rId7"/>
    <p:sldLayoutId id="2147529765" r:id="rId8"/>
    <p:sldLayoutId id="2147529766" r:id="rId9"/>
    <p:sldLayoutId id="2147529767" r:id="rId10"/>
    <p:sldLayoutId id="2147529768" r:id="rId11"/>
    <p:sldLayoutId id="2147529769" r:id="rId12"/>
    <p:sldLayoutId id="2147529770" r:id="rId13"/>
    <p:sldLayoutId id="2147529771" r:id="rId14"/>
    <p:sldLayoutId id="2147529772" r:id="rId15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6559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3119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9679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62389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6713" indent="-17938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82688" indent="-273050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95450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09788" indent="-2317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76951" indent="-2327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42548" indent="-2327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8145" indent="-2327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73743" indent="-2327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1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597" algn="l" defTabSz="931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194" algn="l" defTabSz="931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6792" algn="l" defTabSz="931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2389" algn="l" defTabSz="931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7986" algn="l" defTabSz="931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3583" algn="l" defTabSz="931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9180" algn="l" defTabSz="931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4777" algn="l" defTabSz="931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B2703A-005E-40BE-A756-BDB82DCA3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538632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773" r:id="rId1"/>
    <p:sldLayoutId id="2147529774" r:id="rId2"/>
    <p:sldLayoutId id="2147529775" r:id="rId3"/>
    <p:sldLayoutId id="2147529776" r:id="rId4"/>
    <p:sldLayoutId id="2147529777" r:id="rId5"/>
    <p:sldLayoutId id="2147529778" r:id="rId6"/>
    <p:sldLayoutId id="2147529779" r:id="rId7"/>
    <p:sldLayoutId id="2147529780" r:id="rId8"/>
    <p:sldLayoutId id="2147529781" r:id="rId9"/>
    <p:sldLayoutId id="2147529782" r:id="rId10"/>
    <p:sldLayoutId id="2147529783" r:id="rId11"/>
    <p:sldLayoutId id="2147529784" r:id="rId12"/>
    <p:sldLayoutId id="2147529785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D4A6EB-5EE3-4FC0-B6EA-077327906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55296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263" r:id="rId1"/>
    <p:sldLayoutId id="2147528262" r:id="rId2"/>
    <p:sldLayoutId id="2147528261" r:id="rId3"/>
    <p:sldLayoutId id="2147528260" r:id="rId4"/>
    <p:sldLayoutId id="2147528259" r:id="rId5"/>
    <p:sldLayoutId id="2147528258" r:id="rId6"/>
    <p:sldLayoutId id="2147528257" r:id="rId7"/>
    <p:sldLayoutId id="2147528256" r:id="rId8"/>
    <p:sldLayoutId id="2147528255" r:id="rId9"/>
    <p:sldLayoutId id="2147528254" r:id="rId10"/>
    <p:sldLayoutId id="2147528253" r:id="rId11"/>
    <p:sldLayoutId id="2147528252" r:id="rId12"/>
    <p:sldLayoutId id="2147528251" r:id="rId13"/>
    <p:sldLayoutId id="2147529786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F1B706-6564-4A31-97E8-EBBAC62D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56832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276" r:id="rId1"/>
    <p:sldLayoutId id="2147528275" r:id="rId2"/>
    <p:sldLayoutId id="2147528274" r:id="rId3"/>
    <p:sldLayoutId id="2147528273" r:id="rId4"/>
    <p:sldLayoutId id="2147528272" r:id="rId5"/>
    <p:sldLayoutId id="2147528271" r:id="rId6"/>
    <p:sldLayoutId id="2147528270" r:id="rId7"/>
    <p:sldLayoutId id="2147528269" r:id="rId8"/>
    <p:sldLayoutId id="2147528268" r:id="rId9"/>
    <p:sldLayoutId id="2147528267" r:id="rId10"/>
    <p:sldLayoutId id="2147528266" r:id="rId11"/>
    <p:sldLayoutId id="2147528265" r:id="rId12"/>
    <p:sldLayoutId id="2147528264" r:id="rId13"/>
    <p:sldLayoutId id="2147529787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419149-DE16-4E2B-8996-754312183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58368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289" r:id="rId1"/>
    <p:sldLayoutId id="2147528288" r:id="rId2"/>
    <p:sldLayoutId id="2147528287" r:id="rId3"/>
    <p:sldLayoutId id="2147528286" r:id="rId4"/>
    <p:sldLayoutId id="2147528285" r:id="rId5"/>
    <p:sldLayoutId id="2147528284" r:id="rId6"/>
    <p:sldLayoutId id="2147528283" r:id="rId7"/>
    <p:sldLayoutId id="2147528282" r:id="rId8"/>
    <p:sldLayoutId id="2147528281" r:id="rId9"/>
    <p:sldLayoutId id="2147528280" r:id="rId10"/>
    <p:sldLayoutId id="2147528279" r:id="rId11"/>
    <p:sldLayoutId id="2147528278" r:id="rId12"/>
    <p:sldLayoutId id="2147528277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459538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BE9DC2-1DE6-4F35-A75B-C09FCD43F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0825" y="6432550"/>
            <a:ext cx="1468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3399"/>
                </a:solidFill>
              </a:rPr>
              <a:t>www.rosatom.ru</a:t>
            </a:r>
            <a:endParaRPr lang="ru-RU" sz="1400">
              <a:solidFill>
                <a:srgbClr val="003399"/>
              </a:solidFill>
            </a:endParaRP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025" r:id="rId1"/>
    <p:sldLayoutId id="2147528024" r:id="rId2"/>
    <p:sldLayoutId id="2147528023" r:id="rId3"/>
    <p:sldLayoutId id="2147528022" r:id="rId4"/>
    <p:sldLayoutId id="2147528021" r:id="rId5"/>
    <p:sldLayoutId id="2147528020" r:id="rId6"/>
    <p:sldLayoutId id="2147528019" r:id="rId7"/>
    <p:sldLayoutId id="2147528018" r:id="rId8"/>
    <p:sldLayoutId id="2147528017" r:id="rId9"/>
    <p:sldLayoutId id="2147528016" r:id="rId10"/>
    <p:sldLayoutId id="2147528015" r:id="rId11"/>
    <p:sldLayoutId id="2147528014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A362FB-AF87-4935-894D-B55873AE0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59802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302" r:id="rId1"/>
    <p:sldLayoutId id="2147528301" r:id="rId2"/>
    <p:sldLayoutId id="2147528300" r:id="rId3"/>
    <p:sldLayoutId id="2147528299" r:id="rId4"/>
    <p:sldLayoutId id="2147528298" r:id="rId5"/>
    <p:sldLayoutId id="2147528297" r:id="rId6"/>
    <p:sldLayoutId id="2147528296" r:id="rId7"/>
    <p:sldLayoutId id="2147528295" r:id="rId8"/>
    <p:sldLayoutId id="2147528294" r:id="rId9"/>
    <p:sldLayoutId id="2147528293" r:id="rId10"/>
    <p:sldLayoutId id="2147528292" r:id="rId11"/>
    <p:sldLayoutId id="2147528291" r:id="rId12"/>
    <p:sldLayoutId id="2147528290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A47D20-6ACF-4644-96C3-A344B1017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61236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315" r:id="rId1"/>
    <p:sldLayoutId id="2147528314" r:id="rId2"/>
    <p:sldLayoutId id="2147528313" r:id="rId3"/>
    <p:sldLayoutId id="2147528312" r:id="rId4"/>
    <p:sldLayoutId id="2147528311" r:id="rId5"/>
    <p:sldLayoutId id="2147528310" r:id="rId6"/>
    <p:sldLayoutId id="2147528309" r:id="rId7"/>
    <p:sldLayoutId id="2147528308" r:id="rId8"/>
    <p:sldLayoutId id="2147528307" r:id="rId9"/>
    <p:sldLayoutId id="2147528306" r:id="rId10"/>
    <p:sldLayoutId id="2147528305" r:id="rId11"/>
    <p:sldLayoutId id="2147528304" r:id="rId12"/>
    <p:sldLayoutId id="2147528303" r:id="rId13"/>
    <p:sldLayoutId id="2147529788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D11C67-CDEA-4779-926F-BDC680BA1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62772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328" r:id="rId1"/>
    <p:sldLayoutId id="2147528327" r:id="rId2"/>
    <p:sldLayoutId id="2147528326" r:id="rId3"/>
    <p:sldLayoutId id="2147528325" r:id="rId4"/>
    <p:sldLayoutId id="2147528324" r:id="rId5"/>
    <p:sldLayoutId id="2147528323" r:id="rId6"/>
    <p:sldLayoutId id="2147528322" r:id="rId7"/>
    <p:sldLayoutId id="2147528321" r:id="rId8"/>
    <p:sldLayoutId id="2147528320" r:id="rId9"/>
    <p:sldLayoutId id="2147528319" r:id="rId10"/>
    <p:sldLayoutId id="2147528318" r:id="rId11"/>
    <p:sldLayoutId id="2147528317" r:id="rId12"/>
    <p:sldLayoutId id="2147528316" r:id="rId13"/>
    <p:sldLayoutId id="2147529789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50EE2E-4F95-4898-8C7F-EF9CA86E1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4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4307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643077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871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6872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6873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6876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7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6878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9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6880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790" r:id="rId1"/>
    <p:sldLayoutId id="2147529791" r:id="rId2"/>
    <p:sldLayoutId id="2147529792" r:id="rId3"/>
    <p:sldLayoutId id="2147529793" r:id="rId4"/>
    <p:sldLayoutId id="2147529794" r:id="rId5"/>
    <p:sldLayoutId id="2147529795" r:id="rId6"/>
    <p:sldLayoutId id="2147529796" r:id="rId7"/>
    <p:sldLayoutId id="2147529797" r:id="rId8"/>
    <p:sldLayoutId id="2147529798" r:id="rId9"/>
    <p:sldLayoutId id="2147529799" r:id="rId10"/>
    <p:sldLayoutId id="2147529800" r:id="rId11"/>
    <p:sldLayoutId id="2147529801" r:id="rId12"/>
    <p:sldLayoutId id="2147529802" r:id="rId13"/>
    <p:sldLayoutId id="2147529803" r:id="rId14"/>
    <p:sldLayoutId id="2147529804" r:id="rId15"/>
    <p:sldLayoutId id="2147529805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373169-22E3-415A-BA0F-A201D789E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048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6048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660485" name="Picture 22" descr="ujkm,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512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512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2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513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513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513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806" r:id="rId1"/>
    <p:sldLayoutId id="2147528340" r:id="rId2"/>
    <p:sldLayoutId id="2147528339" r:id="rId3"/>
    <p:sldLayoutId id="2147528338" r:id="rId4"/>
    <p:sldLayoutId id="2147528337" r:id="rId5"/>
    <p:sldLayoutId id="2147528336" r:id="rId6"/>
    <p:sldLayoutId id="2147529807" r:id="rId7"/>
    <p:sldLayoutId id="2147528335" r:id="rId8"/>
    <p:sldLayoutId id="2147528334" r:id="rId9"/>
    <p:sldLayoutId id="2147528333" r:id="rId10"/>
    <p:sldLayoutId id="2147528332" r:id="rId11"/>
    <p:sldLayoutId id="2147528331" r:id="rId12"/>
    <p:sldLayoutId id="2147528330" r:id="rId13"/>
    <p:sldLayoutId id="2147528329" r:id="rId14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CC18DD-80FB-4444-96FF-614786252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95000"/>
              </a:lnSpc>
              <a:defRPr/>
            </a:pPr>
            <a:endParaRPr lang="ru-RU" sz="1800" b="1">
              <a:solidFill>
                <a:srgbClr val="22228B"/>
              </a:solidFill>
              <a:latin typeface="Times New Roman Cyr" pitchFamily="18" charset="-52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4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808" r:id="rId1"/>
    <p:sldLayoutId id="2147529809" r:id="rId2"/>
    <p:sldLayoutId id="2147529810" r:id="rId3"/>
    <p:sldLayoutId id="2147529811" r:id="rId4"/>
    <p:sldLayoutId id="2147529812" r:id="rId5"/>
    <p:sldLayoutId id="2147529813" r:id="rId6"/>
    <p:sldLayoutId id="2147529814" r:id="rId7"/>
    <p:sldLayoutId id="2147529815" r:id="rId8"/>
    <p:sldLayoutId id="2147529816" r:id="rId9"/>
    <p:sldLayoutId id="2147529817" r:id="rId10"/>
    <p:sldLayoutId id="2147529818" r:id="rId11"/>
    <p:sldLayoutId id="2147529819" r:id="rId12"/>
    <p:sldLayoutId id="2147529820" r:id="rId13"/>
    <p:sldLayoutId id="2147529821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109CFD7-CDBC-4FA3-B357-200C6A215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120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9120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691205" name="Picture 22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656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657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7660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61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662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664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822" r:id="rId1"/>
    <p:sldLayoutId id="2147529823" r:id="rId2"/>
    <p:sldLayoutId id="2147529824" r:id="rId3"/>
    <p:sldLayoutId id="2147529825" r:id="rId4"/>
    <p:sldLayoutId id="2147529826" r:id="rId5"/>
    <p:sldLayoutId id="2147529827" r:id="rId6"/>
    <p:sldLayoutId id="2147529828" r:id="rId7"/>
    <p:sldLayoutId id="2147529829" r:id="rId8"/>
    <p:sldLayoutId id="2147529830" r:id="rId9"/>
    <p:sldLayoutId id="2147529831" r:id="rId10"/>
    <p:sldLayoutId id="2147529832" r:id="rId11"/>
    <p:sldLayoutId id="2147529833" r:id="rId12"/>
    <p:sldLayoutId id="2147529834" r:id="rId13"/>
    <p:sldLayoutId id="2147529835" r:id="rId14"/>
    <p:sldLayoutId id="2147529836" r:id="rId15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9F9781A-DF5E-4E9D-B523-BF667D40C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0758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0758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07589" name="Picture 22" descr="ujkm,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60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60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60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61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61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61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837" r:id="rId1"/>
    <p:sldLayoutId id="2147528352" r:id="rId2"/>
    <p:sldLayoutId id="2147528351" r:id="rId3"/>
    <p:sldLayoutId id="2147528350" r:id="rId4"/>
    <p:sldLayoutId id="2147528349" r:id="rId5"/>
    <p:sldLayoutId id="2147528348" r:id="rId6"/>
    <p:sldLayoutId id="2147529838" r:id="rId7"/>
    <p:sldLayoutId id="2147528347" r:id="rId8"/>
    <p:sldLayoutId id="2147528346" r:id="rId9"/>
    <p:sldLayoutId id="2147528345" r:id="rId10"/>
    <p:sldLayoutId id="2147528344" r:id="rId11"/>
    <p:sldLayoutId id="2147528343" r:id="rId12"/>
    <p:sldLayoutId id="2147528342" r:id="rId13"/>
    <p:sldLayoutId id="2147528341" r:id="rId14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9594370-0246-4678-A41A-98EEA516B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2295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365" r:id="rId1"/>
    <p:sldLayoutId id="2147528364" r:id="rId2"/>
    <p:sldLayoutId id="2147528363" r:id="rId3"/>
    <p:sldLayoutId id="2147528362" r:id="rId4"/>
    <p:sldLayoutId id="2147528361" r:id="rId5"/>
    <p:sldLayoutId id="2147528360" r:id="rId6"/>
    <p:sldLayoutId id="2147528359" r:id="rId7"/>
    <p:sldLayoutId id="2147528358" r:id="rId8"/>
    <p:sldLayoutId id="2147528357" r:id="rId9"/>
    <p:sldLayoutId id="2147528356" r:id="rId10"/>
    <p:sldLayoutId id="2147528355" r:id="rId11"/>
    <p:sldLayoutId id="2147528354" r:id="rId12"/>
    <p:sldLayoutId id="2147528353" r:id="rId13"/>
    <p:sldLayoutId id="2147529839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786B7B-0638-43E4-9AC7-F7636BF99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831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378" r:id="rId1"/>
    <p:sldLayoutId id="2147528377" r:id="rId2"/>
    <p:sldLayoutId id="2147528376" r:id="rId3"/>
    <p:sldLayoutId id="2147528375" r:id="rId4"/>
    <p:sldLayoutId id="2147528374" r:id="rId5"/>
    <p:sldLayoutId id="2147528373" r:id="rId6"/>
    <p:sldLayoutId id="2147528372" r:id="rId7"/>
    <p:sldLayoutId id="2147528371" r:id="rId8"/>
    <p:sldLayoutId id="2147528370" r:id="rId9"/>
    <p:sldLayoutId id="2147528369" r:id="rId10"/>
    <p:sldLayoutId id="2147528368" r:id="rId11"/>
    <p:sldLayoutId id="2147528367" r:id="rId12"/>
    <p:sldLayoutId id="2147528366" r:id="rId13"/>
    <p:sldLayoutId id="2147529840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F5A6BCF-B9A5-458E-89D4-21AEDEA65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632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56325" name="Picture 22" descr="ujkm,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512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512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2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3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3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513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3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513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3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513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558" r:id="rId1"/>
    <p:sldLayoutId id="2147528037" r:id="rId2"/>
    <p:sldLayoutId id="2147528036" r:id="rId3"/>
    <p:sldLayoutId id="2147528035" r:id="rId4"/>
    <p:sldLayoutId id="2147528034" r:id="rId5"/>
    <p:sldLayoutId id="2147528033" r:id="rId6"/>
    <p:sldLayoutId id="2147529559" r:id="rId7"/>
    <p:sldLayoutId id="2147528032" r:id="rId8"/>
    <p:sldLayoutId id="2147528031" r:id="rId9"/>
    <p:sldLayoutId id="2147528030" r:id="rId10"/>
    <p:sldLayoutId id="2147528029" r:id="rId11"/>
    <p:sldLayoutId id="2147528028" r:id="rId12"/>
    <p:sldLayoutId id="2147528027" r:id="rId13"/>
    <p:sldLayoutId id="2147528026" r:id="rId14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968E5C-2B09-44BD-AC9E-CE4E71DBA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5367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391" r:id="rId1"/>
    <p:sldLayoutId id="2147528390" r:id="rId2"/>
    <p:sldLayoutId id="2147528389" r:id="rId3"/>
    <p:sldLayoutId id="2147528388" r:id="rId4"/>
    <p:sldLayoutId id="2147528387" r:id="rId5"/>
    <p:sldLayoutId id="2147528386" r:id="rId6"/>
    <p:sldLayoutId id="2147528385" r:id="rId7"/>
    <p:sldLayoutId id="2147528384" r:id="rId8"/>
    <p:sldLayoutId id="2147528383" r:id="rId9"/>
    <p:sldLayoutId id="2147528382" r:id="rId10"/>
    <p:sldLayoutId id="2147528381" r:id="rId11"/>
    <p:sldLayoutId id="2147528380" r:id="rId12"/>
    <p:sldLayoutId id="2147528379" r:id="rId13"/>
    <p:sldLayoutId id="2147529841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285341-90DA-424F-A038-0992918F5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Text Box 7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000" cy="214312"/>
          </a:xfrm>
          <a:prstGeom prst="rect">
            <a:avLst/>
          </a:prstGeom>
          <a:solidFill>
            <a:srgbClr val="FFFFFF">
              <a:alpha val="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274"/>
                </a:solidFill>
                <a:cs typeface="+mn-cs"/>
              </a:rPr>
              <a:t>www.rosatom.ru</a:t>
            </a:r>
            <a:endParaRPr lang="ru-RU" sz="1400" b="1">
              <a:solidFill>
                <a:srgbClr val="003274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842" r:id="rId1"/>
    <p:sldLayoutId id="2147529843" r:id="rId2"/>
    <p:sldLayoutId id="2147529844" r:id="rId3"/>
    <p:sldLayoutId id="2147529845" r:id="rId4"/>
    <p:sldLayoutId id="2147529846" r:id="rId5"/>
    <p:sldLayoutId id="2147529847" r:id="rId6"/>
    <p:sldLayoutId id="2147529848" r:id="rId7"/>
    <p:sldLayoutId id="2147529849" r:id="rId8"/>
    <p:sldLayoutId id="2147529850" r:id="rId9"/>
    <p:sldLayoutId id="2147529851" r:id="rId10"/>
    <p:sldLayoutId id="2147529852" r:id="rId11"/>
    <p:sldLayoutId id="2147529853" r:id="rId12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EA6CFC-B0D3-4BDF-A0E5-27300DBD1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2344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404" r:id="rId1"/>
    <p:sldLayoutId id="2147528403" r:id="rId2"/>
    <p:sldLayoutId id="2147528402" r:id="rId3"/>
    <p:sldLayoutId id="2147528401" r:id="rId4"/>
    <p:sldLayoutId id="2147528400" r:id="rId5"/>
    <p:sldLayoutId id="2147528399" r:id="rId6"/>
    <p:sldLayoutId id="2147528398" r:id="rId7"/>
    <p:sldLayoutId id="2147528397" r:id="rId8"/>
    <p:sldLayoutId id="2147528396" r:id="rId9"/>
    <p:sldLayoutId id="2147528395" r:id="rId10"/>
    <p:sldLayoutId id="2147528394" r:id="rId11"/>
    <p:sldLayoutId id="2147528393" r:id="rId12"/>
    <p:sldLayoutId id="2147528392" r:id="rId13"/>
    <p:sldLayoutId id="2147529854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03D9E21-43CC-4536-854A-8A065BA2B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976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9770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797701" name="Picture 22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60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60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60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61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61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61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855" r:id="rId1"/>
    <p:sldLayoutId id="2147528416" r:id="rId2"/>
    <p:sldLayoutId id="2147528415" r:id="rId3"/>
    <p:sldLayoutId id="2147528414" r:id="rId4"/>
    <p:sldLayoutId id="2147528413" r:id="rId5"/>
    <p:sldLayoutId id="2147528412" r:id="rId6"/>
    <p:sldLayoutId id="2147529856" r:id="rId7"/>
    <p:sldLayoutId id="2147528411" r:id="rId8"/>
    <p:sldLayoutId id="2147528410" r:id="rId9"/>
    <p:sldLayoutId id="2147528409" r:id="rId10"/>
    <p:sldLayoutId id="2147528408" r:id="rId11"/>
    <p:sldLayoutId id="2147528407" r:id="rId12"/>
    <p:sldLayoutId id="2147528406" r:id="rId13"/>
    <p:sldLayoutId id="2147528405" r:id="rId14"/>
    <p:sldLayoutId id="2147529857" r:id="rId15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8BB07F-82D4-4F6B-9043-2542EC028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408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429" r:id="rId1"/>
    <p:sldLayoutId id="2147528428" r:id="rId2"/>
    <p:sldLayoutId id="2147528427" r:id="rId3"/>
    <p:sldLayoutId id="2147528426" r:id="rId4"/>
    <p:sldLayoutId id="2147528425" r:id="rId5"/>
    <p:sldLayoutId id="2147528424" r:id="rId6"/>
    <p:sldLayoutId id="2147528423" r:id="rId7"/>
    <p:sldLayoutId id="2147528422" r:id="rId8"/>
    <p:sldLayoutId id="2147528421" r:id="rId9"/>
    <p:sldLayoutId id="2147528420" r:id="rId10"/>
    <p:sldLayoutId id="2147528419" r:id="rId11"/>
    <p:sldLayoutId id="2147528418" r:id="rId12"/>
    <p:sldLayoutId id="2147528417" r:id="rId13"/>
    <p:sldLayoutId id="2147529858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DD167A-CEB4-4DE3-A485-B9A5300E2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48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442" r:id="rId1"/>
    <p:sldLayoutId id="2147528441" r:id="rId2"/>
    <p:sldLayoutId id="2147528440" r:id="rId3"/>
    <p:sldLayoutId id="2147528439" r:id="rId4"/>
    <p:sldLayoutId id="2147528438" r:id="rId5"/>
    <p:sldLayoutId id="2147528437" r:id="rId6"/>
    <p:sldLayoutId id="2147528436" r:id="rId7"/>
    <p:sldLayoutId id="2147528435" r:id="rId8"/>
    <p:sldLayoutId id="2147528434" r:id="rId9"/>
    <p:sldLayoutId id="2147528433" r:id="rId10"/>
    <p:sldLayoutId id="2147528432" r:id="rId11"/>
    <p:sldLayoutId id="2147528431" r:id="rId12"/>
    <p:sldLayoutId id="2147528430" r:id="rId13"/>
    <p:sldLayoutId id="2147529859" r:id="rId14"/>
    <p:sldLayoutId id="2147529860" r:id="rId15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A90D05D-FE43-4E2C-8184-8D06F1B23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458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4582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845829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+mn-cs"/>
              </a:rPr>
              <a:t>1</a:t>
            </a:r>
          </a:p>
        </p:txBody>
      </p:sp>
      <p:sp>
        <p:nvSpPr>
          <p:cNvPr id="13319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+mn-cs"/>
              </a:rPr>
              <a:t>2</a:t>
            </a:r>
          </a:p>
        </p:txBody>
      </p:sp>
      <p:sp>
        <p:nvSpPr>
          <p:cNvPr id="13320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Arial" pitchFamily="34" charset="0"/>
                <a:cs typeface="+mn-cs"/>
              </a:rPr>
              <a:t>3</a:t>
            </a:r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322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+mn-cs"/>
              </a:rPr>
              <a:t>4</a:t>
            </a:r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325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+mn-cs"/>
              </a:rPr>
              <a:t>5</a:t>
            </a:r>
          </a:p>
        </p:txBody>
      </p:sp>
      <p:sp>
        <p:nvSpPr>
          <p:cNvPr id="13326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327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+mn-cs"/>
              </a:rPr>
              <a:t>6</a:t>
            </a:r>
          </a:p>
        </p:txBody>
      </p:sp>
      <p:sp>
        <p:nvSpPr>
          <p:cNvPr id="13328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861" r:id="rId1"/>
    <p:sldLayoutId id="2147529862" r:id="rId2"/>
    <p:sldLayoutId id="2147529863" r:id="rId3"/>
    <p:sldLayoutId id="2147529864" r:id="rId4"/>
    <p:sldLayoutId id="2147529865" r:id="rId5"/>
    <p:sldLayoutId id="2147529866" r:id="rId6"/>
    <p:sldLayoutId id="2147529867" r:id="rId7"/>
    <p:sldLayoutId id="2147529868" r:id="rId8"/>
    <p:sldLayoutId id="2147529869" r:id="rId9"/>
    <p:sldLayoutId id="2147529870" r:id="rId10"/>
    <p:sldLayoutId id="2147529871" r:id="rId11"/>
    <p:sldLayoutId id="2147529872" r:id="rId12"/>
    <p:sldLayoutId id="2147529873" r:id="rId13"/>
    <p:sldLayoutId id="2147529874" r:id="rId14"/>
    <p:sldLayoutId id="2147529875" r:id="rId15"/>
    <p:sldLayoutId id="2147529876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D128004-1BEC-4EDE-82A1-28C95455A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3240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455" r:id="rId1"/>
    <p:sldLayoutId id="2147528454" r:id="rId2"/>
    <p:sldLayoutId id="2147528453" r:id="rId3"/>
    <p:sldLayoutId id="2147528452" r:id="rId4"/>
    <p:sldLayoutId id="2147528451" r:id="rId5"/>
    <p:sldLayoutId id="2147528450" r:id="rId6"/>
    <p:sldLayoutId id="2147528449" r:id="rId7"/>
    <p:sldLayoutId id="2147528448" r:id="rId8"/>
    <p:sldLayoutId id="2147528447" r:id="rId9"/>
    <p:sldLayoutId id="2147528446" r:id="rId10"/>
    <p:sldLayoutId id="2147528445" r:id="rId11"/>
    <p:sldLayoutId id="2147528444" r:id="rId12"/>
    <p:sldLayoutId id="2147528443" r:id="rId13"/>
    <p:sldLayoutId id="2147529877" r:id="rId14"/>
    <p:sldLayoutId id="2147529878" r:id="rId15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F21687-C163-4D5A-9CBA-D17380003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79624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468" r:id="rId1"/>
    <p:sldLayoutId id="2147528467" r:id="rId2"/>
    <p:sldLayoutId id="2147528466" r:id="rId3"/>
    <p:sldLayoutId id="2147528465" r:id="rId4"/>
    <p:sldLayoutId id="2147528464" r:id="rId5"/>
    <p:sldLayoutId id="2147528463" r:id="rId6"/>
    <p:sldLayoutId id="2147528462" r:id="rId7"/>
    <p:sldLayoutId id="2147528461" r:id="rId8"/>
    <p:sldLayoutId id="2147528460" r:id="rId9"/>
    <p:sldLayoutId id="2147528459" r:id="rId10"/>
    <p:sldLayoutId id="2147528458" r:id="rId11"/>
    <p:sldLayoutId id="2147528457" r:id="rId12"/>
    <p:sldLayoutId id="2147528456" r:id="rId13"/>
    <p:sldLayoutId id="2147529879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33A758-04EA-47FB-88F9-8000EF877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49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9498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894981" name="Picture 22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3319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3320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3322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3323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3325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3326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3327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3328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400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880" r:id="rId1"/>
    <p:sldLayoutId id="2147528482" r:id="rId2"/>
    <p:sldLayoutId id="2147528481" r:id="rId3"/>
    <p:sldLayoutId id="2147528480" r:id="rId4"/>
    <p:sldLayoutId id="2147528479" r:id="rId5"/>
    <p:sldLayoutId id="2147528478" r:id="rId6"/>
    <p:sldLayoutId id="2147528477" r:id="rId7"/>
    <p:sldLayoutId id="2147528476" r:id="rId8"/>
    <p:sldLayoutId id="2147528475" r:id="rId9"/>
    <p:sldLayoutId id="2147528474" r:id="rId10"/>
    <p:sldLayoutId id="2147528473" r:id="rId11"/>
    <p:sldLayoutId id="2147528472" r:id="rId12"/>
    <p:sldLayoutId id="2147528471" r:id="rId13"/>
    <p:sldLayoutId id="2147528470" r:id="rId14"/>
    <p:sldLayoutId id="2147528469" r:id="rId15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459538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5A0513-03AE-4FC7-B2BC-866772053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825" y="6432550"/>
            <a:ext cx="1468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3399"/>
                </a:solidFill>
              </a:rPr>
              <a:t>www.rosatom.ru</a:t>
            </a:r>
            <a:endParaRPr lang="ru-RU" sz="1400">
              <a:solidFill>
                <a:srgbClr val="003399"/>
              </a:solidFill>
            </a:endParaRPr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049" r:id="rId1"/>
    <p:sldLayoutId id="2147528048" r:id="rId2"/>
    <p:sldLayoutId id="2147528047" r:id="rId3"/>
    <p:sldLayoutId id="2147528046" r:id="rId4"/>
    <p:sldLayoutId id="2147528045" r:id="rId5"/>
    <p:sldLayoutId id="2147528044" r:id="rId6"/>
    <p:sldLayoutId id="2147528043" r:id="rId7"/>
    <p:sldLayoutId id="2147528042" r:id="rId8"/>
    <p:sldLayoutId id="2147528041" r:id="rId9"/>
    <p:sldLayoutId id="2147528040" r:id="rId10"/>
    <p:sldLayoutId id="2147528039" r:id="rId11"/>
    <p:sldLayoutId id="2147528038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550B0B-264D-4C65-8AFF-5DCAE5C5D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91136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495" r:id="rId1"/>
    <p:sldLayoutId id="2147528494" r:id="rId2"/>
    <p:sldLayoutId id="2147528493" r:id="rId3"/>
    <p:sldLayoutId id="2147528492" r:id="rId4"/>
    <p:sldLayoutId id="2147528491" r:id="rId5"/>
    <p:sldLayoutId id="2147528490" r:id="rId6"/>
    <p:sldLayoutId id="2147528489" r:id="rId7"/>
    <p:sldLayoutId id="2147528488" r:id="rId8"/>
    <p:sldLayoutId id="2147528487" r:id="rId9"/>
    <p:sldLayoutId id="2147528486" r:id="rId10"/>
    <p:sldLayoutId id="2147528485" r:id="rId11"/>
    <p:sldLayoutId id="2147528484" r:id="rId12"/>
    <p:sldLayoutId id="2147528483" r:id="rId13"/>
    <p:sldLayoutId id="2147529881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7CAE48-77EC-48D2-B019-805E09EB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92672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508" r:id="rId1"/>
    <p:sldLayoutId id="2147528507" r:id="rId2"/>
    <p:sldLayoutId id="2147528506" r:id="rId3"/>
    <p:sldLayoutId id="2147528505" r:id="rId4"/>
    <p:sldLayoutId id="2147528504" r:id="rId5"/>
    <p:sldLayoutId id="2147528503" r:id="rId6"/>
    <p:sldLayoutId id="2147528502" r:id="rId7"/>
    <p:sldLayoutId id="2147528501" r:id="rId8"/>
    <p:sldLayoutId id="2147528500" r:id="rId9"/>
    <p:sldLayoutId id="2147528499" r:id="rId10"/>
    <p:sldLayoutId id="2147528498" r:id="rId11"/>
    <p:sldLayoutId id="2147528497" r:id="rId12"/>
    <p:sldLayoutId id="2147528496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78E2F9D-F28C-4E8B-8D1C-655B457B1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4105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410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941061" name="Picture 22" descr="ujkm,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512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512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2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513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513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513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882" r:id="rId1"/>
    <p:sldLayoutId id="2147528520" r:id="rId2"/>
    <p:sldLayoutId id="2147528519" r:id="rId3"/>
    <p:sldLayoutId id="2147528518" r:id="rId4"/>
    <p:sldLayoutId id="2147528517" r:id="rId5"/>
    <p:sldLayoutId id="2147528516" r:id="rId6"/>
    <p:sldLayoutId id="2147529883" r:id="rId7"/>
    <p:sldLayoutId id="2147528515" r:id="rId8"/>
    <p:sldLayoutId id="2147528514" r:id="rId9"/>
    <p:sldLayoutId id="2147528513" r:id="rId10"/>
    <p:sldLayoutId id="2147528512" r:id="rId11"/>
    <p:sldLayoutId id="2147528511" r:id="rId12"/>
    <p:sldLayoutId id="2147528510" r:id="rId13"/>
    <p:sldLayoutId id="2147528509" r:id="rId14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B2067D-DF38-4D3F-8E56-995A5C2C1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4138"/>
            <a:ext cx="1582738" cy="306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956424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533" r:id="rId1"/>
    <p:sldLayoutId id="2147528532" r:id="rId2"/>
    <p:sldLayoutId id="2147528531" r:id="rId3"/>
    <p:sldLayoutId id="2147528530" r:id="rId4"/>
    <p:sldLayoutId id="2147528529" r:id="rId5"/>
    <p:sldLayoutId id="2147528528" r:id="rId6"/>
    <p:sldLayoutId id="2147528527" r:id="rId7"/>
    <p:sldLayoutId id="2147528526" r:id="rId8"/>
    <p:sldLayoutId id="2147528525" r:id="rId9"/>
    <p:sldLayoutId id="2147528524" r:id="rId10"/>
    <p:sldLayoutId id="2147528523" r:id="rId11"/>
    <p:sldLayoutId id="2147528522" r:id="rId12"/>
    <p:sldLayoutId id="2147528521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2E8E97-229E-47CD-8ADA-B7222C448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97076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546" r:id="rId1"/>
    <p:sldLayoutId id="2147528545" r:id="rId2"/>
    <p:sldLayoutId id="2147528544" r:id="rId3"/>
    <p:sldLayoutId id="2147528543" r:id="rId4"/>
    <p:sldLayoutId id="2147528542" r:id="rId5"/>
    <p:sldLayoutId id="2147528541" r:id="rId6"/>
    <p:sldLayoutId id="2147528540" r:id="rId7"/>
    <p:sldLayoutId id="2147528539" r:id="rId8"/>
    <p:sldLayoutId id="2147528538" r:id="rId9"/>
    <p:sldLayoutId id="2147528537" r:id="rId10"/>
    <p:sldLayoutId id="2147528536" r:id="rId11"/>
    <p:sldLayoutId id="2147528535" r:id="rId12"/>
    <p:sldLayoutId id="2147528534" r:id="rId13"/>
    <p:sldLayoutId id="2147529884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51A8C6-402A-4799-8A3D-7BE53920D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50825" y="6434138"/>
            <a:ext cx="1582738" cy="306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98612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559" r:id="rId1"/>
    <p:sldLayoutId id="2147528558" r:id="rId2"/>
    <p:sldLayoutId id="2147528557" r:id="rId3"/>
    <p:sldLayoutId id="2147528556" r:id="rId4"/>
    <p:sldLayoutId id="2147528555" r:id="rId5"/>
    <p:sldLayoutId id="2147528554" r:id="rId6"/>
    <p:sldLayoutId id="2147528553" r:id="rId7"/>
    <p:sldLayoutId id="2147528552" r:id="rId8"/>
    <p:sldLayoutId id="2147528551" r:id="rId9"/>
    <p:sldLayoutId id="2147528550" r:id="rId10"/>
    <p:sldLayoutId id="2147528549" r:id="rId11"/>
    <p:sldLayoutId id="2147528548" r:id="rId12"/>
    <p:sldLayoutId id="2147528547" r:id="rId13"/>
    <p:sldLayoutId id="2147529885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24CE91-6E73-49FA-AB4E-EB9FC7402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50825" y="6434138"/>
            <a:ext cx="1582738" cy="306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001480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572" r:id="rId1"/>
    <p:sldLayoutId id="2147528571" r:id="rId2"/>
    <p:sldLayoutId id="2147528570" r:id="rId3"/>
    <p:sldLayoutId id="2147528569" r:id="rId4"/>
    <p:sldLayoutId id="2147528568" r:id="rId5"/>
    <p:sldLayoutId id="2147528567" r:id="rId6"/>
    <p:sldLayoutId id="2147528566" r:id="rId7"/>
    <p:sldLayoutId id="2147528565" r:id="rId8"/>
    <p:sldLayoutId id="2147528564" r:id="rId9"/>
    <p:sldLayoutId id="2147528563" r:id="rId10"/>
    <p:sldLayoutId id="2147528562" r:id="rId11"/>
    <p:sldLayoutId id="2147528561" r:id="rId12"/>
    <p:sldLayoutId id="2147528560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38E6EA-A730-4DCA-B8F7-065097A06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6434138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01581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585" r:id="rId1"/>
    <p:sldLayoutId id="2147528584" r:id="rId2"/>
    <p:sldLayoutId id="2147528583" r:id="rId3"/>
    <p:sldLayoutId id="2147528582" r:id="rId4"/>
    <p:sldLayoutId id="2147528581" r:id="rId5"/>
    <p:sldLayoutId id="2147528580" r:id="rId6"/>
    <p:sldLayoutId id="2147528579" r:id="rId7"/>
    <p:sldLayoutId id="2147528578" r:id="rId8"/>
    <p:sldLayoutId id="2147528577" r:id="rId9"/>
    <p:sldLayoutId id="2147528576" r:id="rId10"/>
    <p:sldLayoutId id="2147528575" r:id="rId11"/>
    <p:sldLayoutId id="2147528574" r:id="rId12"/>
    <p:sldLayoutId id="2147528573" r:id="rId13"/>
    <p:sldLayoutId id="2147529886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43D50D-B483-4AAD-BEEF-097D6EBFA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03117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598" r:id="rId1"/>
    <p:sldLayoutId id="2147528597" r:id="rId2"/>
    <p:sldLayoutId id="2147528596" r:id="rId3"/>
    <p:sldLayoutId id="2147528595" r:id="rId4"/>
    <p:sldLayoutId id="2147528594" r:id="rId5"/>
    <p:sldLayoutId id="2147528593" r:id="rId6"/>
    <p:sldLayoutId id="2147528592" r:id="rId7"/>
    <p:sldLayoutId id="2147528591" r:id="rId8"/>
    <p:sldLayoutId id="2147528590" r:id="rId9"/>
    <p:sldLayoutId id="2147528589" r:id="rId10"/>
    <p:sldLayoutId id="2147528588" r:id="rId11"/>
    <p:sldLayoutId id="2147528587" r:id="rId12"/>
    <p:sldLayoutId id="2147528586" r:id="rId13"/>
    <p:sldLayoutId id="2147529887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BEEA918-3FB0-4DE8-A10F-22000BB77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6434138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04653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611" r:id="rId1"/>
    <p:sldLayoutId id="2147528610" r:id="rId2"/>
    <p:sldLayoutId id="2147528609" r:id="rId3"/>
    <p:sldLayoutId id="2147528608" r:id="rId4"/>
    <p:sldLayoutId id="2147528607" r:id="rId5"/>
    <p:sldLayoutId id="2147528606" r:id="rId6"/>
    <p:sldLayoutId id="2147528605" r:id="rId7"/>
    <p:sldLayoutId id="2147528604" r:id="rId8"/>
    <p:sldLayoutId id="2147528603" r:id="rId9"/>
    <p:sldLayoutId id="2147528602" r:id="rId10"/>
    <p:sldLayoutId id="2147528601" r:id="rId11"/>
    <p:sldLayoutId id="2147528600" r:id="rId12"/>
    <p:sldLayoutId id="2147528599" r:id="rId13"/>
    <p:sldLayoutId id="2147529888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459538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CF4B88-553E-4BBB-B6ED-1AEE0EDBC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0825" y="6432550"/>
            <a:ext cx="1468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3399"/>
                </a:solidFill>
              </a:rPr>
              <a:t>www.rosatom.ru</a:t>
            </a:r>
            <a:endParaRPr lang="ru-RU" sz="1400">
              <a:solidFill>
                <a:srgbClr val="003399"/>
              </a:solidFill>
            </a:endParaRPr>
          </a:p>
        </p:txBody>
      </p:sp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061" r:id="rId1"/>
    <p:sldLayoutId id="2147528060" r:id="rId2"/>
    <p:sldLayoutId id="2147528059" r:id="rId3"/>
    <p:sldLayoutId id="2147528058" r:id="rId4"/>
    <p:sldLayoutId id="2147528057" r:id="rId5"/>
    <p:sldLayoutId id="2147528056" r:id="rId6"/>
    <p:sldLayoutId id="2147528055" r:id="rId7"/>
    <p:sldLayoutId id="2147528054" r:id="rId8"/>
    <p:sldLayoutId id="2147528053" r:id="rId9"/>
    <p:sldLayoutId id="2147528052" r:id="rId10"/>
    <p:sldLayoutId id="2147528051" r:id="rId11"/>
    <p:sldLayoutId id="2147528050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BB98A2E-82EB-4609-8884-BE5CF3E55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061896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624" r:id="rId1"/>
    <p:sldLayoutId id="2147528623" r:id="rId2"/>
    <p:sldLayoutId id="2147528622" r:id="rId3"/>
    <p:sldLayoutId id="2147528621" r:id="rId4"/>
    <p:sldLayoutId id="2147528620" r:id="rId5"/>
    <p:sldLayoutId id="2147528619" r:id="rId6"/>
    <p:sldLayoutId id="2147528618" r:id="rId7"/>
    <p:sldLayoutId id="2147528617" r:id="rId8"/>
    <p:sldLayoutId id="2147528616" r:id="rId9"/>
    <p:sldLayoutId id="2147528615" r:id="rId10"/>
    <p:sldLayoutId id="2147528614" r:id="rId11"/>
    <p:sldLayoutId id="2147528613" r:id="rId12"/>
    <p:sldLayoutId id="2147528612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85A62F-0FC8-4F70-AA01-19BC5D2C9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07623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637" r:id="rId1"/>
    <p:sldLayoutId id="2147528636" r:id="rId2"/>
    <p:sldLayoutId id="2147528635" r:id="rId3"/>
    <p:sldLayoutId id="2147528634" r:id="rId4"/>
    <p:sldLayoutId id="2147528633" r:id="rId5"/>
    <p:sldLayoutId id="2147528632" r:id="rId6"/>
    <p:sldLayoutId id="2147528631" r:id="rId7"/>
    <p:sldLayoutId id="2147528630" r:id="rId8"/>
    <p:sldLayoutId id="2147528629" r:id="rId9"/>
    <p:sldLayoutId id="2147528628" r:id="rId10"/>
    <p:sldLayoutId id="2147528627" r:id="rId11"/>
    <p:sldLayoutId id="2147528626" r:id="rId12"/>
    <p:sldLayoutId id="2147528625" r:id="rId13"/>
    <p:sldLayoutId id="2147529889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A1C619-7F34-4D9A-90CA-72E609BDB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091592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650" r:id="rId1"/>
    <p:sldLayoutId id="2147528649" r:id="rId2"/>
    <p:sldLayoutId id="2147528648" r:id="rId3"/>
    <p:sldLayoutId id="2147528647" r:id="rId4"/>
    <p:sldLayoutId id="2147528646" r:id="rId5"/>
    <p:sldLayoutId id="2147528645" r:id="rId6"/>
    <p:sldLayoutId id="2147528644" r:id="rId7"/>
    <p:sldLayoutId id="2147528643" r:id="rId8"/>
    <p:sldLayoutId id="2147528642" r:id="rId9"/>
    <p:sldLayoutId id="2147528641" r:id="rId10"/>
    <p:sldLayoutId id="2147528640" r:id="rId11"/>
    <p:sldLayoutId id="2147528639" r:id="rId12"/>
    <p:sldLayoutId id="2147528638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81E0BD-61B4-40D6-9DA0-8E73872F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10592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663" r:id="rId1"/>
    <p:sldLayoutId id="2147528662" r:id="rId2"/>
    <p:sldLayoutId id="2147528661" r:id="rId3"/>
    <p:sldLayoutId id="2147528660" r:id="rId4"/>
    <p:sldLayoutId id="2147528659" r:id="rId5"/>
    <p:sldLayoutId id="2147528658" r:id="rId6"/>
    <p:sldLayoutId id="2147528657" r:id="rId7"/>
    <p:sldLayoutId id="2147528656" r:id="rId8"/>
    <p:sldLayoutId id="2147528655" r:id="rId9"/>
    <p:sldLayoutId id="2147528654" r:id="rId10"/>
    <p:sldLayoutId id="2147528653" r:id="rId11"/>
    <p:sldLayoutId id="2147528652" r:id="rId12"/>
    <p:sldLayoutId id="2147528651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156F61-456A-4731-8377-2ED1965B6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sz="18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0264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676" r:id="rId1"/>
    <p:sldLayoutId id="2147528675" r:id="rId2"/>
    <p:sldLayoutId id="2147528674" r:id="rId3"/>
    <p:sldLayoutId id="2147528673" r:id="rId4"/>
    <p:sldLayoutId id="2147528672" r:id="rId5"/>
    <p:sldLayoutId id="2147528671" r:id="rId6"/>
    <p:sldLayoutId id="2147528670" r:id="rId7"/>
    <p:sldLayoutId id="2147528669" r:id="rId8"/>
    <p:sldLayoutId id="2147528668" r:id="rId9"/>
    <p:sldLayoutId id="2147528667" r:id="rId10"/>
    <p:sldLayoutId id="2147528666" r:id="rId11"/>
    <p:sldLayoutId id="2147528665" r:id="rId12"/>
    <p:sldLayoutId id="2147528664" r:id="rId13"/>
    <p:sldLayoutId id="2147529890" r:id="rId14"/>
    <p:sldLayoutId id="2147529891" r:id="rId15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6B196B-CB48-48F6-A9ED-05674CCB4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13664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689" r:id="rId1"/>
    <p:sldLayoutId id="2147528688" r:id="rId2"/>
    <p:sldLayoutId id="2147528687" r:id="rId3"/>
    <p:sldLayoutId id="2147528686" r:id="rId4"/>
    <p:sldLayoutId id="2147528685" r:id="rId5"/>
    <p:sldLayoutId id="2147528684" r:id="rId6"/>
    <p:sldLayoutId id="2147528683" r:id="rId7"/>
    <p:sldLayoutId id="2147528682" r:id="rId8"/>
    <p:sldLayoutId id="2147528681" r:id="rId9"/>
    <p:sldLayoutId id="2147528680" r:id="rId10"/>
    <p:sldLayoutId id="2147528679" r:id="rId11"/>
    <p:sldLayoutId id="2147528678" r:id="rId12"/>
    <p:sldLayoutId id="2147528677" r:id="rId13"/>
    <p:sldLayoutId id="2147529892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FDE31F-A9FF-46A7-8293-875C8075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15200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702" r:id="rId1"/>
    <p:sldLayoutId id="2147528701" r:id="rId2"/>
    <p:sldLayoutId id="2147528700" r:id="rId3"/>
    <p:sldLayoutId id="2147528699" r:id="rId4"/>
    <p:sldLayoutId id="2147528698" r:id="rId5"/>
    <p:sldLayoutId id="2147528697" r:id="rId6"/>
    <p:sldLayoutId id="2147528696" r:id="rId7"/>
    <p:sldLayoutId id="2147528695" r:id="rId8"/>
    <p:sldLayoutId id="2147528694" r:id="rId9"/>
    <p:sldLayoutId id="2147528693" r:id="rId10"/>
    <p:sldLayoutId id="2147528692" r:id="rId11"/>
    <p:sldLayoutId id="2147528691" r:id="rId12"/>
    <p:sldLayoutId id="2147528690" r:id="rId13"/>
    <p:sldLayoutId id="2147529893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63F80F-E7D4-46E3-A8B6-5DB138267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167368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715" r:id="rId1"/>
    <p:sldLayoutId id="2147528714" r:id="rId2"/>
    <p:sldLayoutId id="2147528713" r:id="rId3"/>
    <p:sldLayoutId id="2147528712" r:id="rId4"/>
    <p:sldLayoutId id="2147528711" r:id="rId5"/>
    <p:sldLayoutId id="2147528710" r:id="rId6"/>
    <p:sldLayoutId id="2147528709" r:id="rId7"/>
    <p:sldLayoutId id="2147528708" r:id="rId8"/>
    <p:sldLayoutId id="2147528707" r:id="rId9"/>
    <p:sldLayoutId id="2147528706" r:id="rId10"/>
    <p:sldLayoutId id="2147528705" r:id="rId11"/>
    <p:sldLayoutId id="2147528704" r:id="rId12"/>
    <p:sldLayoutId id="2147528703" r:id="rId13"/>
    <p:sldLayoutId id="2147529894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7CC021C-7B26-4744-865D-30995ED8A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272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8272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182725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871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6872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6873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6876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7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6878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9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6880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895" r:id="rId1"/>
    <p:sldLayoutId id="2147529896" r:id="rId2"/>
    <p:sldLayoutId id="2147529897" r:id="rId3"/>
    <p:sldLayoutId id="2147529898" r:id="rId4"/>
    <p:sldLayoutId id="2147529899" r:id="rId5"/>
    <p:sldLayoutId id="2147529900" r:id="rId6"/>
    <p:sldLayoutId id="2147529901" r:id="rId7"/>
    <p:sldLayoutId id="2147529902" r:id="rId8"/>
    <p:sldLayoutId id="2147529903" r:id="rId9"/>
    <p:sldLayoutId id="2147529904" r:id="rId10"/>
    <p:sldLayoutId id="2147529905" r:id="rId11"/>
    <p:sldLayoutId id="2147529906" r:id="rId12"/>
    <p:sldLayoutId id="2147529907" r:id="rId13"/>
    <p:sldLayoutId id="2147529908" r:id="rId14"/>
    <p:sldLayoutId id="2147529909" r:id="rId15"/>
    <p:sldLayoutId id="2147529910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C561D5-1FE3-4167-BDC4-A6BEDBC77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www.vniief.ru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911" r:id="rId1"/>
    <p:sldLayoutId id="2147529912" r:id="rId2"/>
    <p:sldLayoutId id="2147529913" r:id="rId3"/>
    <p:sldLayoutId id="2147529914" r:id="rId4"/>
    <p:sldLayoutId id="2147529915" r:id="rId5"/>
    <p:sldLayoutId id="2147529916" r:id="rId6"/>
    <p:sldLayoutId id="2147529917" r:id="rId7"/>
    <p:sldLayoutId id="2147529918" r:id="rId8"/>
    <p:sldLayoutId id="2147529919" r:id="rId9"/>
    <p:sldLayoutId id="2147529920" r:id="rId10"/>
    <p:sldLayoutId id="2147529921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6BE9150-7CBC-49B9-AB16-AF61BA9C0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830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830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98309" name="Picture 22" descr="ujkm,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8199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8200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201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2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3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8204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5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8206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7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8208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560" r:id="rId1"/>
    <p:sldLayoutId id="2147528075" r:id="rId2"/>
    <p:sldLayoutId id="2147528074" r:id="rId3"/>
    <p:sldLayoutId id="2147528073" r:id="rId4"/>
    <p:sldLayoutId id="2147528072" r:id="rId5"/>
    <p:sldLayoutId id="2147528071" r:id="rId6"/>
    <p:sldLayoutId id="2147528070" r:id="rId7"/>
    <p:sldLayoutId id="2147528069" r:id="rId8"/>
    <p:sldLayoutId id="2147528068" r:id="rId9"/>
    <p:sldLayoutId id="2147528067" r:id="rId10"/>
    <p:sldLayoutId id="2147528066" r:id="rId11"/>
    <p:sldLayoutId id="2147528065" r:id="rId12"/>
    <p:sldLayoutId id="2147528064" r:id="rId13"/>
    <p:sldLayoutId id="2147528063" r:id="rId14"/>
    <p:sldLayoutId id="2147528062" r:id="rId15"/>
    <p:sldLayoutId id="2147529561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5C97B2-3051-4E69-8916-84D01E359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www.vniief.ru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922" r:id="rId1"/>
    <p:sldLayoutId id="2147529923" r:id="rId2"/>
    <p:sldLayoutId id="2147529924" r:id="rId3"/>
    <p:sldLayoutId id="2147529925" r:id="rId4"/>
    <p:sldLayoutId id="2147529926" r:id="rId5"/>
    <p:sldLayoutId id="2147529927" r:id="rId6"/>
    <p:sldLayoutId id="2147529928" r:id="rId7"/>
    <p:sldLayoutId id="2147529929" r:id="rId8"/>
    <p:sldLayoutId id="2147529930" r:id="rId9"/>
    <p:sldLayoutId id="2147529931" r:id="rId10"/>
    <p:sldLayoutId id="214752993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EB40821-CEEF-4BAF-8B86-16F128D45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www.vniief.ru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933" r:id="rId1"/>
    <p:sldLayoutId id="2147529934" r:id="rId2"/>
    <p:sldLayoutId id="2147529935" r:id="rId3"/>
    <p:sldLayoutId id="2147529936" r:id="rId4"/>
    <p:sldLayoutId id="2147529937" r:id="rId5"/>
    <p:sldLayoutId id="2147529938" r:id="rId6"/>
    <p:sldLayoutId id="2147529939" r:id="rId7"/>
    <p:sldLayoutId id="2147529940" r:id="rId8"/>
    <p:sldLayoutId id="2147529941" r:id="rId9"/>
    <p:sldLayoutId id="2147529942" r:id="rId10"/>
    <p:sldLayoutId id="214752994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EC5C7C-F0AC-4BCB-B0E7-A5D73165D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www.vniief.ru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944" r:id="rId1"/>
    <p:sldLayoutId id="2147529945" r:id="rId2"/>
    <p:sldLayoutId id="2147529946" r:id="rId3"/>
    <p:sldLayoutId id="2147529947" r:id="rId4"/>
    <p:sldLayoutId id="2147529948" r:id="rId5"/>
    <p:sldLayoutId id="2147529949" r:id="rId6"/>
    <p:sldLayoutId id="2147529950" r:id="rId7"/>
    <p:sldLayoutId id="2147529951" r:id="rId8"/>
    <p:sldLayoutId id="2147529952" r:id="rId9"/>
    <p:sldLayoutId id="2147529953" r:id="rId10"/>
    <p:sldLayoutId id="214752995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8D0FC9-BE66-42DE-974F-D7AE8B249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4928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4928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249285" name="Picture 22" descr="ujkm,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23"/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cs typeface="+mn-cs"/>
              </a:rPr>
              <a:t>1</a:t>
            </a:r>
          </a:p>
        </p:txBody>
      </p:sp>
      <p:sp>
        <p:nvSpPr>
          <p:cNvPr id="5127" name="Rectangle 24"/>
          <p:cNvSpPr>
            <a:spLocks noChangeArrowheads="1"/>
          </p:cNvSpPr>
          <p:nvPr userDrawn="1"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cs typeface="+mn-cs"/>
              </a:rPr>
              <a:t>2</a:t>
            </a:r>
          </a:p>
        </p:txBody>
      </p:sp>
      <p:sp>
        <p:nvSpPr>
          <p:cNvPr id="5128" name="Rectangle 25"/>
          <p:cNvSpPr>
            <a:spLocks noChangeArrowheads="1"/>
          </p:cNvSpPr>
          <p:nvPr userDrawn="1"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cs typeface="+mn-cs"/>
              </a:rPr>
              <a:t>3</a:t>
            </a:r>
          </a:p>
        </p:txBody>
      </p:sp>
      <p:sp>
        <p:nvSpPr>
          <p:cNvPr id="5129" name="Line 26"/>
          <p:cNvSpPr>
            <a:spLocks noChangeShapeType="1"/>
          </p:cNvSpPr>
          <p:nvPr userDrawn="1"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cs typeface="+mn-cs"/>
            </a:endParaRPr>
          </a:p>
        </p:txBody>
      </p:sp>
      <p:sp>
        <p:nvSpPr>
          <p:cNvPr id="5130" name="Line 27"/>
          <p:cNvSpPr>
            <a:spLocks noChangeShapeType="1"/>
          </p:cNvSpPr>
          <p:nvPr userDrawn="1"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cs typeface="+mn-cs"/>
            </a:endParaRPr>
          </a:p>
        </p:txBody>
      </p:sp>
      <p:sp>
        <p:nvSpPr>
          <p:cNvPr id="5131" name="Rectangle 28"/>
          <p:cNvSpPr>
            <a:spLocks noChangeArrowheads="1"/>
          </p:cNvSpPr>
          <p:nvPr userDrawn="1"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cs typeface="+mn-cs"/>
              </a:rPr>
              <a:t>4</a:t>
            </a:r>
          </a:p>
        </p:txBody>
      </p:sp>
      <p:sp>
        <p:nvSpPr>
          <p:cNvPr id="5132" name="Line 29"/>
          <p:cNvSpPr>
            <a:spLocks noChangeShapeType="1"/>
          </p:cNvSpPr>
          <p:nvPr userDrawn="1"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cs typeface="+mn-cs"/>
            </a:endParaRPr>
          </a:p>
        </p:txBody>
      </p:sp>
      <p:sp>
        <p:nvSpPr>
          <p:cNvPr id="5133" name="Rectangle 30"/>
          <p:cNvSpPr>
            <a:spLocks noChangeArrowheads="1"/>
          </p:cNvSpPr>
          <p:nvPr userDrawn="1"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cs typeface="+mn-cs"/>
              </a:rPr>
              <a:t>5</a:t>
            </a:r>
          </a:p>
        </p:txBody>
      </p:sp>
      <p:sp>
        <p:nvSpPr>
          <p:cNvPr id="5134" name="Line 31"/>
          <p:cNvSpPr>
            <a:spLocks noChangeShapeType="1"/>
          </p:cNvSpPr>
          <p:nvPr userDrawn="1"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cs typeface="+mn-cs"/>
            </a:endParaRPr>
          </a:p>
        </p:txBody>
      </p:sp>
      <p:sp>
        <p:nvSpPr>
          <p:cNvPr id="5135" name="Rectangle 32"/>
          <p:cNvSpPr>
            <a:spLocks noChangeArrowheads="1"/>
          </p:cNvSpPr>
          <p:nvPr userDrawn="1"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cs typeface="+mn-cs"/>
              </a:rPr>
              <a:t>6</a:t>
            </a:r>
          </a:p>
        </p:txBody>
      </p:sp>
      <p:sp>
        <p:nvSpPr>
          <p:cNvPr id="5136" name="Line 33"/>
          <p:cNvSpPr>
            <a:spLocks noChangeShapeType="1"/>
          </p:cNvSpPr>
          <p:nvPr userDrawn="1"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955" r:id="rId1"/>
    <p:sldLayoutId id="2147529956" r:id="rId2"/>
    <p:sldLayoutId id="2147529957" r:id="rId3"/>
    <p:sldLayoutId id="2147529958" r:id="rId4"/>
    <p:sldLayoutId id="2147529959" r:id="rId5"/>
    <p:sldLayoutId id="2147529960" r:id="rId6"/>
    <p:sldLayoutId id="2147529961" r:id="rId7"/>
    <p:sldLayoutId id="2147529962" r:id="rId8"/>
    <p:sldLayoutId id="2147529963" r:id="rId9"/>
    <p:sldLayoutId id="2147529964" r:id="rId10"/>
    <p:sldLayoutId id="2147529965" r:id="rId11"/>
    <p:sldLayoutId id="2147529966" r:id="rId12"/>
    <p:sldLayoutId id="2147529967" r:id="rId13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6C70CCA-536C-40F7-BB58-B3A20E3D0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263624" name="Picture 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728" r:id="rId1"/>
    <p:sldLayoutId id="2147528727" r:id="rId2"/>
    <p:sldLayoutId id="2147528726" r:id="rId3"/>
    <p:sldLayoutId id="2147528725" r:id="rId4"/>
    <p:sldLayoutId id="2147528724" r:id="rId5"/>
    <p:sldLayoutId id="2147528723" r:id="rId6"/>
    <p:sldLayoutId id="2147528722" r:id="rId7"/>
    <p:sldLayoutId id="2147528721" r:id="rId8"/>
    <p:sldLayoutId id="2147528720" r:id="rId9"/>
    <p:sldLayoutId id="2147528719" r:id="rId10"/>
    <p:sldLayoutId id="2147528718" r:id="rId11"/>
    <p:sldLayoutId id="2147528717" r:id="rId12"/>
    <p:sldLayoutId id="2147528716" r:id="rId13"/>
    <p:sldLayoutId id="2147529968" r:id="rId14"/>
    <p:sldLayoutId id="2147529969" r:id="rId15"/>
    <p:sldLayoutId id="2147529970" r:id="rId16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E4252E-30AC-4D2E-9E85-278A29089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6434138"/>
            <a:ext cx="1582738" cy="306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28103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741" r:id="rId1"/>
    <p:sldLayoutId id="2147528740" r:id="rId2"/>
    <p:sldLayoutId id="2147528739" r:id="rId3"/>
    <p:sldLayoutId id="2147528738" r:id="rId4"/>
    <p:sldLayoutId id="2147528737" r:id="rId5"/>
    <p:sldLayoutId id="2147528736" r:id="rId6"/>
    <p:sldLayoutId id="2147528735" r:id="rId7"/>
    <p:sldLayoutId id="2147528734" r:id="rId8"/>
    <p:sldLayoutId id="2147528733" r:id="rId9"/>
    <p:sldLayoutId id="2147528732" r:id="rId10"/>
    <p:sldLayoutId id="2147528731" r:id="rId11"/>
    <p:sldLayoutId id="2147528730" r:id="rId12"/>
    <p:sldLayoutId id="2147528729" r:id="rId13"/>
    <p:sldLayoutId id="2147529971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D65EBD-072E-438A-8275-31B3AA313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www.vniief.ru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972" r:id="rId1"/>
    <p:sldLayoutId id="2147529973" r:id="rId2"/>
    <p:sldLayoutId id="2147529974" r:id="rId3"/>
    <p:sldLayoutId id="2147529975" r:id="rId4"/>
    <p:sldLayoutId id="2147529976" r:id="rId5"/>
    <p:sldLayoutId id="2147529977" r:id="rId6"/>
    <p:sldLayoutId id="2147529978" r:id="rId7"/>
    <p:sldLayoutId id="2147529979" r:id="rId8"/>
    <p:sldLayoutId id="2147529980" r:id="rId9"/>
    <p:sldLayoutId id="2147529981" r:id="rId10"/>
    <p:sldLayoutId id="214752998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BD6D3D-FF08-4A00-BF06-B518852AE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0868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754" r:id="rId1"/>
    <p:sldLayoutId id="2147528753" r:id="rId2"/>
    <p:sldLayoutId id="2147528752" r:id="rId3"/>
    <p:sldLayoutId id="2147528751" r:id="rId4"/>
    <p:sldLayoutId id="2147528750" r:id="rId5"/>
    <p:sldLayoutId id="2147528749" r:id="rId6"/>
    <p:sldLayoutId id="2147528748" r:id="rId7"/>
    <p:sldLayoutId id="2147528747" r:id="rId8"/>
    <p:sldLayoutId id="2147528746" r:id="rId9"/>
    <p:sldLayoutId id="2147528745" r:id="rId10"/>
    <p:sldLayoutId id="2147528744" r:id="rId11"/>
    <p:sldLayoutId id="2147528743" r:id="rId12"/>
    <p:sldLayoutId id="2147528742" r:id="rId13"/>
    <p:sldLayoutId id="2147529983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798F1E-6734-46E6-8C2D-1B6F6C698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3" name="Text Box 7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1572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  <a:cs typeface="+mn-cs"/>
              </a:rPr>
              <a:t>www.vniief.ru</a:t>
            </a:r>
            <a:endParaRPr lang="ru-RU" sz="1400" b="1" smtClean="0">
              <a:solidFill>
                <a:srgbClr val="003274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984" r:id="rId1"/>
    <p:sldLayoutId id="2147529985" r:id="rId2"/>
    <p:sldLayoutId id="2147529986" r:id="rId3"/>
    <p:sldLayoutId id="2147529987" r:id="rId4"/>
    <p:sldLayoutId id="2147529988" r:id="rId5"/>
    <p:sldLayoutId id="2147529989" r:id="rId6"/>
    <p:sldLayoutId id="2147529990" r:id="rId7"/>
    <p:sldLayoutId id="2147529991" r:id="rId8"/>
    <p:sldLayoutId id="2147529992" r:id="rId9"/>
    <p:sldLayoutId id="2147529993" r:id="rId10"/>
    <p:sldLayoutId id="214752999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06FB01-EE33-4FE0-BB71-C94D5FA81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 b="1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632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767" r:id="rId1"/>
    <p:sldLayoutId id="2147528766" r:id="rId2"/>
    <p:sldLayoutId id="2147528765" r:id="rId3"/>
    <p:sldLayoutId id="2147528764" r:id="rId4"/>
    <p:sldLayoutId id="2147528763" r:id="rId5"/>
    <p:sldLayoutId id="2147528762" r:id="rId6"/>
    <p:sldLayoutId id="2147528761" r:id="rId7"/>
    <p:sldLayoutId id="2147528760" r:id="rId8"/>
    <p:sldLayoutId id="2147528759" r:id="rId9"/>
    <p:sldLayoutId id="2147528758" r:id="rId10"/>
    <p:sldLayoutId id="2147528757" r:id="rId11"/>
    <p:sldLayoutId id="2147528756" r:id="rId12"/>
    <p:sldLayoutId id="2147528755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6D334FF-2502-4999-960E-A1DB6BC11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571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15717" name="Picture 22" descr="ujkm,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9223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9224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225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6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7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9228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9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9230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1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9232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562" r:id="rId1"/>
    <p:sldLayoutId id="2147528086" r:id="rId2"/>
    <p:sldLayoutId id="2147528085" r:id="rId3"/>
    <p:sldLayoutId id="2147528084" r:id="rId4"/>
    <p:sldLayoutId id="2147528083" r:id="rId5"/>
    <p:sldLayoutId id="2147528082" r:id="rId6"/>
    <p:sldLayoutId id="2147529563" r:id="rId7"/>
    <p:sldLayoutId id="2147528081" r:id="rId8"/>
    <p:sldLayoutId id="2147528080" r:id="rId9"/>
    <p:sldLayoutId id="2147528079" r:id="rId10"/>
    <p:sldLayoutId id="2147528078" r:id="rId11"/>
    <p:sldLayoutId id="2147528077" r:id="rId12"/>
    <p:sldLayoutId id="2147528076" r:id="rId13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983D5E4-8055-4242-A726-F77A19B3E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5065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506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350661" name="Picture 22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439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440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441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442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443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444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445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446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447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8448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995" r:id="rId1"/>
    <p:sldLayoutId id="2147528781" r:id="rId2"/>
    <p:sldLayoutId id="2147528780" r:id="rId3"/>
    <p:sldLayoutId id="2147528779" r:id="rId4"/>
    <p:sldLayoutId id="2147528778" r:id="rId5"/>
    <p:sldLayoutId id="2147528777" r:id="rId6"/>
    <p:sldLayoutId id="2147528776" r:id="rId7"/>
    <p:sldLayoutId id="2147528775" r:id="rId8"/>
    <p:sldLayoutId id="2147528774" r:id="rId9"/>
    <p:sldLayoutId id="2147528773" r:id="rId10"/>
    <p:sldLayoutId id="2147528772" r:id="rId11"/>
    <p:sldLayoutId id="2147528771" r:id="rId12"/>
    <p:sldLayoutId id="2147528770" r:id="rId13"/>
    <p:sldLayoutId id="2147528769" r:id="rId14"/>
    <p:sldLayoutId id="2147528768" r:id="rId15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5C8C4F-6B1E-48E4-84CF-FF6FDAAAD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cs typeface="+mn-cs"/>
              </a:rPr>
              <a:t>www.rosatom.ru</a:t>
            </a:r>
            <a:endParaRPr lang="ru-RU" sz="1400" b="1">
              <a:solidFill>
                <a:srgbClr val="003399"/>
              </a:solidFill>
              <a:cs typeface="+mn-cs"/>
            </a:endParaRPr>
          </a:p>
        </p:txBody>
      </p:sp>
      <p:pic>
        <p:nvPicPr>
          <p:cNvPr id="136704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9996" r:id="rId1"/>
    <p:sldLayoutId id="2147529997" r:id="rId2"/>
    <p:sldLayoutId id="2147529998" r:id="rId3"/>
    <p:sldLayoutId id="2147529999" r:id="rId4"/>
    <p:sldLayoutId id="2147530000" r:id="rId5"/>
    <p:sldLayoutId id="2147530001" r:id="rId6"/>
    <p:sldLayoutId id="2147530002" r:id="rId7"/>
    <p:sldLayoutId id="2147530003" r:id="rId8"/>
    <p:sldLayoutId id="2147530004" r:id="rId9"/>
    <p:sldLayoutId id="2147530005" r:id="rId10"/>
    <p:sldLayoutId id="2147530006" r:id="rId11"/>
    <p:sldLayoutId id="2147530007" r:id="rId12"/>
    <p:sldLayoutId id="2147530008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12E8537-8355-4428-8164-13ECD08F0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813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8138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381381" name="Picture 22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536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cs typeface="+mn-cs"/>
            </a:endParaRPr>
          </a:p>
        </p:txBody>
      </p:sp>
      <p:sp>
        <p:nvSpPr>
          <p:cNvPr id="1537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cs typeface="+mn-cs"/>
            </a:endParaRPr>
          </a:p>
        </p:txBody>
      </p:sp>
      <p:sp>
        <p:nvSpPr>
          <p:cNvPr id="1537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537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cs typeface="+mn-cs"/>
            </a:endParaRPr>
          </a:p>
        </p:txBody>
      </p:sp>
      <p:sp>
        <p:nvSpPr>
          <p:cNvPr id="1537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537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cs typeface="+mn-cs"/>
            </a:endParaRPr>
          </a:p>
        </p:txBody>
      </p:sp>
      <p:sp>
        <p:nvSpPr>
          <p:cNvPr id="1537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537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rgbClr val="414142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009" r:id="rId1"/>
    <p:sldLayoutId id="2147530010" r:id="rId2"/>
    <p:sldLayoutId id="2147530011" r:id="rId3"/>
    <p:sldLayoutId id="2147530012" r:id="rId4"/>
    <p:sldLayoutId id="2147530013" r:id="rId5"/>
    <p:sldLayoutId id="2147530014" r:id="rId6"/>
    <p:sldLayoutId id="2147530015" r:id="rId7"/>
    <p:sldLayoutId id="2147530016" r:id="rId8"/>
    <p:sldLayoutId id="2147530017" r:id="rId9"/>
    <p:sldLayoutId id="2147530018" r:id="rId10"/>
    <p:sldLayoutId id="2147530019" r:id="rId11"/>
    <p:sldLayoutId id="2147530020" r:id="rId12"/>
    <p:sldLayoutId id="2147530021" r:id="rId13"/>
    <p:sldLayoutId id="2147528783" r:id="rId14"/>
    <p:sldLayoutId id="2147528782" r:id="rId15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DF6C64D-A9C0-43DE-9CA4-C8A9E240B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9776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9776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397765" name="Picture 22" descr="ujkm,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23"/>
          <p:cNvSpPr>
            <a:spLocks noChangeArrowheads="1"/>
          </p:cNvSpPr>
          <p:nvPr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5127" name="Rectangle 24"/>
          <p:cNvSpPr>
            <a:spLocks noChangeArrowheads="1"/>
          </p:cNvSpPr>
          <p:nvPr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5128" name="Rectangle 25"/>
          <p:cNvSpPr>
            <a:spLocks noChangeArrowheads="1"/>
          </p:cNvSpPr>
          <p:nvPr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29" name="Line 26"/>
          <p:cNvSpPr>
            <a:spLocks noChangeShapeType="1"/>
          </p:cNvSpPr>
          <p:nvPr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0" name="Line 27"/>
          <p:cNvSpPr>
            <a:spLocks noChangeShapeType="1"/>
          </p:cNvSpPr>
          <p:nvPr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1" name="Rectangle 28"/>
          <p:cNvSpPr>
            <a:spLocks noChangeArrowheads="1"/>
          </p:cNvSpPr>
          <p:nvPr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5132" name="Line 29"/>
          <p:cNvSpPr>
            <a:spLocks noChangeShapeType="1"/>
          </p:cNvSpPr>
          <p:nvPr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3" name="Rectangle 30"/>
          <p:cNvSpPr>
            <a:spLocks noChangeArrowheads="1"/>
          </p:cNvSpPr>
          <p:nvPr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5134" name="Line 31"/>
          <p:cNvSpPr>
            <a:spLocks noChangeShapeType="1"/>
          </p:cNvSpPr>
          <p:nvPr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135" name="Rectangle 32"/>
          <p:cNvSpPr>
            <a:spLocks noChangeArrowheads="1"/>
          </p:cNvSpPr>
          <p:nvPr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5136" name="Line 33"/>
          <p:cNvSpPr>
            <a:spLocks noChangeShapeType="1"/>
          </p:cNvSpPr>
          <p:nvPr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022" r:id="rId1"/>
    <p:sldLayoutId id="2147528795" r:id="rId2"/>
    <p:sldLayoutId id="2147528794" r:id="rId3"/>
    <p:sldLayoutId id="2147528793" r:id="rId4"/>
    <p:sldLayoutId id="2147528792" r:id="rId5"/>
    <p:sldLayoutId id="2147528791" r:id="rId6"/>
    <p:sldLayoutId id="2147530023" r:id="rId7"/>
    <p:sldLayoutId id="2147528790" r:id="rId8"/>
    <p:sldLayoutId id="2147528789" r:id="rId9"/>
    <p:sldLayoutId id="2147528788" r:id="rId10"/>
    <p:sldLayoutId id="2147528787" r:id="rId11"/>
    <p:sldLayoutId id="2147528786" r:id="rId12"/>
    <p:sldLayoutId id="2147528785" r:id="rId13"/>
    <p:sldLayoutId id="2147528784" r:id="rId14"/>
  </p:sldLayoutIdLst>
  <p:transition advTm="15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459538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6545AC-BAEC-4FF0-9B7D-5DE82B5F7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825" y="6432550"/>
            <a:ext cx="1468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3399"/>
                </a:solidFill>
                <a:latin typeface="Arial" pitchFamily="34" charset="0"/>
                <a:cs typeface="+mn-cs"/>
              </a:rPr>
              <a:t>www.rosatom.ru</a:t>
            </a:r>
            <a:endParaRPr lang="ru-RU" sz="1400">
              <a:solidFill>
                <a:srgbClr val="003399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413128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807" r:id="rId1"/>
    <p:sldLayoutId id="2147528806" r:id="rId2"/>
    <p:sldLayoutId id="2147528805" r:id="rId3"/>
    <p:sldLayoutId id="2147528804" r:id="rId4"/>
    <p:sldLayoutId id="2147528803" r:id="rId5"/>
    <p:sldLayoutId id="2147528802" r:id="rId6"/>
    <p:sldLayoutId id="2147528801" r:id="rId7"/>
    <p:sldLayoutId id="2147528800" r:id="rId8"/>
    <p:sldLayoutId id="2147528799" r:id="rId9"/>
    <p:sldLayoutId id="2147528798" r:id="rId10"/>
    <p:sldLayoutId id="2147528797" r:id="rId11"/>
    <p:sldLayoutId id="2147528796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01D77E-E4EE-4C6B-BB97-937314941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  <a:cs typeface="+mn-cs"/>
              </a:rPr>
              <a:t>www.rosatom.ru</a:t>
            </a:r>
            <a:endParaRPr lang="ru-RU" sz="1400" b="1">
              <a:solidFill>
                <a:srgbClr val="003399"/>
              </a:solidFill>
              <a:cs typeface="+mn-cs"/>
            </a:endParaRPr>
          </a:p>
        </p:txBody>
      </p:sp>
      <p:pic>
        <p:nvPicPr>
          <p:cNvPr id="1426440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024" r:id="rId1"/>
    <p:sldLayoutId id="2147530025" r:id="rId2"/>
    <p:sldLayoutId id="2147530026" r:id="rId3"/>
    <p:sldLayoutId id="2147530027" r:id="rId4"/>
    <p:sldLayoutId id="2147530028" r:id="rId5"/>
    <p:sldLayoutId id="2147530029" r:id="rId6"/>
    <p:sldLayoutId id="2147530030" r:id="rId7"/>
    <p:sldLayoutId id="2147530031" r:id="rId8"/>
    <p:sldLayoutId id="2147530032" r:id="rId9"/>
    <p:sldLayoutId id="2147530033" r:id="rId10"/>
    <p:sldLayoutId id="2147530034" r:id="rId11"/>
    <p:sldLayoutId id="2147530035" r:id="rId12"/>
    <p:sldLayoutId id="2147530036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28DB3D-21EA-430A-9DA1-80AB472EB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40000"/>
              </a:spcBef>
              <a:spcAft>
                <a:spcPct val="20000"/>
              </a:spcAft>
              <a:defRPr/>
            </a:pPr>
            <a:endParaRPr lang="ru-RU" sz="1800">
              <a:solidFill>
                <a:srgbClr val="009999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rgbClr val="003399"/>
                </a:solidFill>
              </a:rPr>
              <a:t>www.rosatom.ru</a:t>
            </a:r>
            <a:endParaRPr lang="ru-RU" altLang="ru-RU" b="1" smtClean="0">
              <a:solidFill>
                <a:srgbClr val="003399"/>
              </a:solidFill>
            </a:endParaRPr>
          </a:p>
        </p:txBody>
      </p:sp>
      <p:pic>
        <p:nvPicPr>
          <p:cNvPr id="144077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037" r:id="rId1"/>
    <p:sldLayoutId id="2147530038" r:id="rId2"/>
    <p:sldLayoutId id="2147530039" r:id="rId3"/>
    <p:sldLayoutId id="2147530040" r:id="rId4"/>
    <p:sldLayoutId id="2147530041" r:id="rId5"/>
    <p:sldLayoutId id="2147530042" r:id="rId6"/>
    <p:sldLayoutId id="2147530043" r:id="rId7"/>
    <p:sldLayoutId id="2147530044" r:id="rId8"/>
    <p:sldLayoutId id="2147530045" r:id="rId9"/>
    <p:sldLayoutId id="2147530046" r:id="rId10"/>
    <p:sldLayoutId id="2147530047" r:id="rId11"/>
    <p:sldLayoutId id="2147530048" r:id="rId12"/>
    <p:sldLayoutId id="2147530049" r:id="rId13"/>
    <p:sldLayoutId id="2147530050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566AD3-57E0-4CA3-9B02-553015312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40000"/>
              </a:spcBef>
              <a:spcAft>
                <a:spcPct val="20000"/>
              </a:spcAft>
              <a:defRPr/>
            </a:pPr>
            <a:endParaRPr lang="ru-RU" sz="1800">
              <a:solidFill>
                <a:srgbClr val="009999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b="1" smtClean="0">
                <a:solidFill>
                  <a:srgbClr val="003399"/>
                </a:solidFill>
              </a:rPr>
              <a:t>www.rosatom.ru</a:t>
            </a:r>
            <a:endParaRPr lang="ru-RU" altLang="ru-RU" b="1" smtClean="0">
              <a:solidFill>
                <a:srgbClr val="003399"/>
              </a:solidFill>
            </a:endParaRPr>
          </a:p>
        </p:txBody>
      </p:sp>
      <p:pic>
        <p:nvPicPr>
          <p:cNvPr id="145613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30051" r:id="rId1"/>
    <p:sldLayoutId id="2147530052" r:id="rId2"/>
    <p:sldLayoutId id="2147530053" r:id="rId3"/>
    <p:sldLayoutId id="2147530054" r:id="rId4"/>
    <p:sldLayoutId id="2147530055" r:id="rId5"/>
    <p:sldLayoutId id="2147530056" r:id="rId6"/>
    <p:sldLayoutId id="2147530057" r:id="rId7"/>
    <p:sldLayoutId id="2147530058" r:id="rId8"/>
    <p:sldLayoutId id="2147530059" r:id="rId9"/>
    <p:sldLayoutId id="2147530060" r:id="rId10"/>
    <p:sldLayoutId id="2147530061" r:id="rId11"/>
    <p:sldLayoutId id="2147530062" r:id="rId12"/>
    <p:sldLayoutId id="2147530063" r:id="rId13"/>
    <p:sldLayoutId id="2147530064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B630C1-FEC2-47A1-AE05-E0CDE228F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714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47149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471493" name="Picture 22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3"/>
          <p:cNvSpPr>
            <a:spLocks noChangeArrowheads="1"/>
          </p:cNvSpPr>
          <p:nvPr userDrawn="1"/>
        </p:nvSpPr>
        <p:spPr bwMode="auto">
          <a:xfrm>
            <a:off x="468313" y="6469063"/>
            <a:ext cx="179387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1</a:t>
            </a:r>
          </a:p>
        </p:txBody>
      </p:sp>
      <p:sp>
        <p:nvSpPr>
          <p:cNvPr id="13319" name="Rectangle 24"/>
          <p:cNvSpPr>
            <a:spLocks noChangeArrowheads="1"/>
          </p:cNvSpPr>
          <p:nvPr userDrawn="1"/>
        </p:nvSpPr>
        <p:spPr bwMode="auto">
          <a:xfrm>
            <a:off x="755650" y="6469063"/>
            <a:ext cx="179388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3320" name="Rectangle 25"/>
          <p:cNvSpPr>
            <a:spLocks noChangeArrowheads="1"/>
          </p:cNvSpPr>
          <p:nvPr userDrawn="1"/>
        </p:nvSpPr>
        <p:spPr bwMode="auto">
          <a:xfrm>
            <a:off x="1042988" y="6469063"/>
            <a:ext cx="179387" cy="179387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321" name="Line 26"/>
          <p:cNvSpPr>
            <a:spLocks noChangeShapeType="1"/>
          </p:cNvSpPr>
          <p:nvPr userDrawn="1"/>
        </p:nvSpPr>
        <p:spPr bwMode="auto">
          <a:xfrm>
            <a:off x="7000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3600">
              <a:solidFill>
                <a:srgbClr val="414142"/>
              </a:solidFill>
            </a:endParaRPr>
          </a:p>
        </p:txBody>
      </p:sp>
      <p:sp>
        <p:nvSpPr>
          <p:cNvPr id="13322" name="Line 27"/>
          <p:cNvSpPr>
            <a:spLocks noChangeShapeType="1"/>
          </p:cNvSpPr>
          <p:nvPr userDrawn="1"/>
        </p:nvSpPr>
        <p:spPr bwMode="auto">
          <a:xfrm>
            <a:off x="9890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3600">
              <a:solidFill>
                <a:srgbClr val="414142"/>
              </a:solidFill>
            </a:endParaRPr>
          </a:p>
        </p:txBody>
      </p:sp>
      <p:sp>
        <p:nvSpPr>
          <p:cNvPr id="13323" name="Rectangle 28"/>
          <p:cNvSpPr>
            <a:spLocks noChangeArrowheads="1"/>
          </p:cNvSpPr>
          <p:nvPr userDrawn="1"/>
        </p:nvSpPr>
        <p:spPr bwMode="auto">
          <a:xfrm>
            <a:off x="1331913" y="6469063"/>
            <a:ext cx="179387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3324" name="Line 29"/>
          <p:cNvSpPr>
            <a:spLocks noChangeShapeType="1"/>
          </p:cNvSpPr>
          <p:nvPr userDrawn="1"/>
        </p:nvSpPr>
        <p:spPr bwMode="auto">
          <a:xfrm>
            <a:off x="1276350" y="6469063"/>
            <a:ext cx="1588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3600">
              <a:solidFill>
                <a:srgbClr val="414142"/>
              </a:solidFill>
            </a:endParaRPr>
          </a:p>
        </p:txBody>
      </p:sp>
      <p:sp>
        <p:nvSpPr>
          <p:cNvPr id="13325" name="Rectangle 30"/>
          <p:cNvSpPr>
            <a:spLocks noChangeArrowheads="1"/>
          </p:cNvSpPr>
          <p:nvPr userDrawn="1"/>
        </p:nvSpPr>
        <p:spPr bwMode="auto">
          <a:xfrm>
            <a:off x="1619250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3326" name="Line 31"/>
          <p:cNvSpPr>
            <a:spLocks noChangeShapeType="1"/>
          </p:cNvSpPr>
          <p:nvPr userDrawn="1"/>
        </p:nvSpPr>
        <p:spPr bwMode="auto">
          <a:xfrm>
            <a:off x="1563688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3600">
              <a:solidFill>
                <a:srgbClr val="414142"/>
              </a:solidFill>
            </a:endParaRPr>
          </a:p>
        </p:txBody>
      </p:sp>
      <p:sp>
        <p:nvSpPr>
          <p:cNvPr id="13327" name="Rectangle 32"/>
          <p:cNvSpPr>
            <a:spLocks noChangeArrowheads="1"/>
          </p:cNvSpPr>
          <p:nvPr userDrawn="1"/>
        </p:nvSpPr>
        <p:spPr bwMode="auto">
          <a:xfrm>
            <a:off x="1908175" y="6469063"/>
            <a:ext cx="179388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3328" name="Line 33"/>
          <p:cNvSpPr>
            <a:spLocks noChangeShapeType="1"/>
          </p:cNvSpPr>
          <p:nvPr userDrawn="1"/>
        </p:nvSpPr>
        <p:spPr bwMode="auto">
          <a:xfrm>
            <a:off x="1852613" y="6469063"/>
            <a:ext cx="1587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3600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0065" r:id="rId1"/>
    <p:sldLayoutId id="2147530066" r:id="rId2"/>
    <p:sldLayoutId id="2147530067" r:id="rId3"/>
    <p:sldLayoutId id="2147530068" r:id="rId4"/>
    <p:sldLayoutId id="2147530069" r:id="rId5"/>
    <p:sldLayoutId id="2147530070" r:id="rId6"/>
    <p:sldLayoutId id="2147530071" r:id="rId7"/>
    <p:sldLayoutId id="2147530072" r:id="rId8"/>
    <p:sldLayoutId id="2147530073" r:id="rId9"/>
    <p:sldLayoutId id="2147530074" r:id="rId10"/>
    <p:sldLayoutId id="2147530075" r:id="rId11"/>
    <p:sldLayoutId id="2147530076" r:id="rId12"/>
    <p:sldLayoutId id="2147530077" r:id="rId13"/>
    <p:sldLayoutId id="2147528809" r:id="rId14"/>
    <p:sldLayoutId id="2147528808" r:id="rId15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744580-5142-4ECA-B75F-0FDF6B8E8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6432550"/>
            <a:ext cx="15827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99"/>
                </a:solidFill>
              </a:rPr>
              <a:t>www.rosatom.ru</a:t>
            </a:r>
            <a:endParaRPr lang="ru-RU" sz="1400" b="1">
              <a:solidFill>
                <a:srgbClr val="003399"/>
              </a:solidFill>
            </a:endParaRPr>
          </a:p>
        </p:txBody>
      </p:sp>
      <p:pic>
        <p:nvPicPr>
          <p:cNvPr id="1487880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28822" r:id="rId1"/>
    <p:sldLayoutId id="2147528821" r:id="rId2"/>
    <p:sldLayoutId id="2147528820" r:id="rId3"/>
    <p:sldLayoutId id="2147528819" r:id="rId4"/>
    <p:sldLayoutId id="2147528818" r:id="rId5"/>
    <p:sldLayoutId id="2147528817" r:id="rId6"/>
    <p:sldLayoutId id="2147528816" r:id="rId7"/>
    <p:sldLayoutId id="2147528815" r:id="rId8"/>
    <p:sldLayoutId id="2147528814" r:id="rId9"/>
    <p:sldLayoutId id="2147528813" r:id="rId10"/>
    <p:sldLayoutId id="2147528812" r:id="rId11"/>
    <p:sldLayoutId id="2147528811" r:id="rId12"/>
    <p:sldLayoutId id="2147528810" r:id="rId13"/>
    <p:sldLayoutId id="2147530078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737" name="Заголовок 1"/>
          <p:cNvSpPr>
            <a:spLocks noGrp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r>
              <a:rPr lang="ru-RU" sz="2800" smtClean="0"/>
              <a:t>Система сертификации </a:t>
            </a:r>
            <a:br>
              <a:rPr lang="ru-RU" sz="2800" smtClean="0"/>
            </a:br>
            <a:r>
              <a:rPr lang="ru-RU" sz="2800" smtClean="0"/>
              <a:t>программного обеспечения </a:t>
            </a:r>
            <a:br>
              <a:rPr lang="ru-RU" sz="2800" smtClean="0"/>
            </a:br>
            <a:r>
              <a:rPr lang="ru-RU" sz="2800" smtClean="0"/>
              <a:t>компьютерного моделирования</a:t>
            </a:r>
          </a:p>
        </p:txBody>
      </p:sp>
      <p:sp>
        <p:nvSpPr>
          <p:cNvPr id="305154" name="Заголовок 9"/>
          <p:cNvSpPr>
            <a:spLocks noGrp="1"/>
          </p:cNvSpPr>
          <p:nvPr/>
        </p:nvSpPr>
        <p:spPr bwMode="auto">
          <a:xfrm>
            <a:off x="107950" y="2492375"/>
            <a:ext cx="8713788" cy="12223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ru-RU" altLang="ru-RU" sz="2400" b="1" dirty="0">
              <a:solidFill>
                <a:srgbClr val="003274"/>
              </a:solidFill>
            </a:endParaRPr>
          </a:p>
        </p:txBody>
      </p:sp>
      <p:sp>
        <p:nvSpPr>
          <p:cNvPr id="2676739" name="Rectangle 11"/>
          <p:cNvSpPr>
            <a:spLocks noChangeArrowheads="1"/>
          </p:cNvSpPr>
          <p:nvPr/>
        </p:nvSpPr>
        <p:spPr bwMode="auto">
          <a:xfrm>
            <a:off x="214313" y="5237163"/>
            <a:ext cx="34940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888F95"/>
            </a:prstShdw>
          </a:effectLst>
        </p:spPr>
        <p:txBody>
          <a:bodyPr lIns="0" tIns="0" rIns="0" bIns="0">
            <a:spAutoFit/>
          </a:bodyPr>
          <a:lstStyle/>
          <a:p>
            <a:r>
              <a:rPr lang="ru-RU" altLang="ru-RU" sz="1300" b="1">
                <a:solidFill>
                  <a:srgbClr val="414142"/>
                </a:solidFill>
              </a:rPr>
              <a:t>Начальник группы стандартизации</a:t>
            </a:r>
          </a:p>
          <a:p>
            <a:r>
              <a:rPr lang="ru-RU" altLang="ru-RU" sz="1300" b="1">
                <a:solidFill>
                  <a:srgbClr val="414142"/>
                </a:solidFill>
              </a:rPr>
              <a:t>ФГУП «РФЯЦ-ВНИИЭФ»</a:t>
            </a:r>
            <a:br>
              <a:rPr lang="ru-RU" altLang="ru-RU" sz="1300" b="1">
                <a:solidFill>
                  <a:srgbClr val="414142"/>
                </a:solidFill>
              </a:rPr>
            </a:br>
            <a:r>
              <a:rPr lang="ru-RU" altLang="ru-RU" sz="1300" b="1">
                <a:solidFill>
                  <a:srgbClr val="414142"/>
                </a:solidFill>
              </a:rPr>
              <a:t>Чернов Александр Владимирович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/>
              <a:t>ТК-700 «Математическое моделирование и </a:t>
            </a:r>
            <a:r>
              <a:rPr lang="ru-RU" sz="2400" dirty="0" smtClean="0"/>
              <a:t>высокопроизводительные </a:t>
            </a:r>
            <a:r>
              <a:rPr lang="ru-RU" sz="2400" dirty="0"/>
              <a:t>вычислительные технологии»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07950" y="1196975"/>
          <a:ext cx="8928100" cy="574516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92899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ГОСТ Р 57700.1-2017 Численное моделирование для разработки и сдачи в эксплуатацию высокотехнологичных промышленных изделий. Сертификация программного обеспечения. Требования.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ГОСТ Р 57700.2-2017 Численное моделирование для разработки и сдачи в эксплуатацию высокотехнологичных промышленных изделий. Сертификация программного обеспечения. Общие положения.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</a:t>
                      </a: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57188-2016 Численное </a:t>
                      </a:r>
                      <a:r>
                        <a:rPr lang="ru-RU" sz="13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физических процессов. Термины и определения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00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57412-2017 Компьютерные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 в процессах разработки, производства и эксплуатации изделий. Общие положения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57700.4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физических процессов. Термины и определения в областях механики сплошных сред: гидромеханика, газовая динамика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001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57700.5-2017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физических процессов. Термины и определения в области механики течений в пористых средах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57700.6-2017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физических процессов. Термины и определения. Термины и определения в области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бессеточных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методов численного моделирования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физических процессов. Процессы ударного взаимодействия. Термины и определения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дозвуковых течений вязких жидкостей и газов. Верификация программного обеспечения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ламинарных течений вязких жидкостей и газов. Верификация программного обеспечения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физических процессов. Определение напряженно деформированного состояния. Верификация и валидация численных моделей сложных элементов конструкций в упругой области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физических процессов. Процессы ударного взаимодействия. Верификация и валидация численных моделей низкоскоростных ударов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сверхзвуковых течений невязких газов. Верификация программного обеспечения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многофазной фильтрации. Верификация программного обеспечения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Верификация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получаемых сеточными методами численных решений задач механики сплошной среды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дозвуковых течений вязких жидкостей и газов. Валидация программного обеспечения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ламинарных течений вязких жидкостей и газов. Валидация программного обеспечения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Численное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физических процессов. Процессы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ударного взаимодействия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Верификация и валидация численных моделей высокоскоростных ударов и внедрений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8C37B-B6AA-4087-B3DE-C2322CB66D9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690091" name="Прямоугольник 5"/>
          <p:cNvSpPr>
            <a:spLocks noChangeArrowheads="1"/>
          </p:cNvSpPr>
          <p:nvPr/>
        </p:nvSpPr>
        <p:spPr bwMode="auto">
          <a:xfrm>
            <a:off x="107950" y="1196975"/>
            <a:ext cx="8928100" cy="792163"/>
          </a:xfrm>
          <a:prstGeom prst="rect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Документы по стандартизации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F5F35-D326-4934-B333-602AE339EA7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68313" y="1268760"/>
          <a:ext cx="820737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340768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/>
              <a:t>Основные организационные документы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268760"/>
            <a:ext cx="8207375" cy="452755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>
              <a:spcAft>
                <a:spcPts val="1000"/>
              </a:spcAft>
              <a:defRPr/>
            </a:pPr>
            <a:r>
              <a:rPr lang="ru-RU" sz="1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указ </a:t>
            </a:r>
            <a:r>
              <a:rPr lang="ru-RU" sz="1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Президента Российской Федерации от 01 декабря 2016 г. № 642 «О Стратегии научно-технологического развития Российской Федерации</a:t>
            </a:r>
            <a:r>
              <a:rPr lang="ru-RU" sz="1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</a:t>
            </a:r>
          </a:p>
          <a:p>
            <a:pPr algn="just">
              <a:spcAft>
                <a:spcPts val="1000"/>
              </a:spcAft>
              <a:defRPr/>
            </a:pPr>
            <a:r>
              <a:rPr lang="ru-RU" sz="1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поручение </a:t>
            </a:r>
            <a:r>
              <a:rPr lang="ru-RU" sz="1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Президента Российской Федерации от 07 августа 2016 г. №Пр-1552 по формированию системы проблемно-ориентированных суперкомпьютерных центров для проведения наукоемких вычислений в интересах оборонно-промышленного комплекса, в том числе по включению соответствующего перечня мероприятий в Государственную программу «Развитие оборонно-промышленного комплекса»</a:t>
            </a:r>
          </a:p>
          <a:p>
            <a:pPr algn="just">
              <a:spcAft>
                <a:spcPts val="800"/>
              </a:spcAft>
              <a:defRPr/>
            </a:pPr>
            <a:r>
              <a:rPr lang="ru-RU" sz="1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пункта </a:t>
            </a:r>
            <a:r>
              <a:rPr lang="ru-RU" sz="1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 протокола совещания у Председателя Правительства Российской Федерации Д.А. Медведева от 19 февраля 2016 г. № ДМ-П7-18пр «Подготовить предложения по включению в проект ГП ОПК комплекса работ по созданию и внедрению на предприятиях оборонной и ракетной-космической промышленности программного обеспечения российского производства и российской вычислительной техники, средств математического моделирования и инженерного анализа»</a:t>
            </a:r>
          </a:p>
          <a:p>
            <a:pPr algn="just">
              <a:spcAft>
                <a:spcPts val="800"/>
              </a:spcAft>
              <a:defRPr/>
            </a:pPr>
            <a:r>
              <a:rPr lang="ru-RU" sz="1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распоряжение </a:t>
            </a:r>
            <a:r>
              <a:rPr lang="ru-RU" sz="1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Правительства Российской Федерации от 20 сентября 2016 г. №1984-р об утверждении приоритетного технологического направления «Технологии высокопроизводительных вычислений, включая суперкомпьютерные технологии</a:t>
            </a:r>
            <a:r>
              <a:rPr lang="ru-RU" sz="1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</a:t>
            </a:r>
          </a:p>
          <a:p>
            <a:pPr algn="just">
              <a:defRPr/>
            </a:pPr>
            <a:r>
              <a:rPr lang="ru-RU" sz="1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поручение </a:t>
            </a:r>
            <a:r>
              <a:rPr lang="ru-RU" sz="1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Правительства Российской Федерации от 09 июня 2017 г. № РД-П7-3706 о разработке высокотехнологичных и перспективных изделий ВВСТ только с применением современных технологий компьютерного проектирования, электронного математического моделирования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829D0-2040-429B-82D3-8A6A8A798F5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/>
              <a:t>Проблем, препятствующие внедрению высокопроизводительных вычислений и технологий суперкомпьютерного моделирования в процессы ЖЦИ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изделий </a:t>
            </a:r>
            <a:r>
              <a:rPr lang="ru-RU" sz="2000" dirty="0"/>
              <a:t>ОПК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207375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6EC61-4BD3-48FF-BA44-4529B7D3FBF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Терминология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133600"/>
            <a:ext cx="8642350" cy="14398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800" dirty="0">
                <a:solidFill>
                  <a:schemeClr val="bg1"/>
                </a:solidFill>
                <a:ea typeface="Droid Sans Fallback"/>
              </a:rPr>
              <a:t>Программы, выполняющие численное моделирование физических процессов, включая программы, предназначенные для подготовки исходных данных, обработки результатов расчёта, а также другие вспомогательные </a:t>
            </a:r>
            <a:r>
              <a:rPr lang="ru-RU" sz="1800" dirty="0" smtClean="0">
                <a:solidFill>
                  <a:schemeClr val="bg1"/>
                </a:solidFill>
                <a:ea typeface="Droid Sans Fallback"/>
              </a:rPr>
              <a:t>программы. </a:t>
            </a:r>
            <a:r>
              <a:rPr lang="ru-RU" sz="1800" dirty="0">
                <a:solidFill>
                  <a:schemeClr val="bg1"/>
                </a:solidFill>
                <a:ea typeface="Droid Sans Fallback"/>
              </a:rPr>
              <a:t>Программное обеспечение компьютерного моделирования не является программным обеспечением средств измерений согласно ГОСТ Р 8.654.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EC5AE-BAE8-4449-BBEC-2BC417AA743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680836" name="Прямоугольник 4"/>
          <p:cNvSpPr>
            <a:spLocks noChangeArrowheads="1"/>
          </p:cNvSpPr>
          <p:nvPr/>
        </p:nvSpPr>
        <p:spPr bwMode="auto">
          <a:xfrm>
            <a:off x="250825" y="1793875"/>
            <a:ext cx="7273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Программное обеспечение компьютерного моделирования (ПО КМ)</a:t>
            </a:r>
          </a:p>
        </p:txBody>
      </p:sp>
      <p:sp>
        <p:nvSpPr>
          <p:cNvPr id="2680837" name="Прямоугольник 5"/>
          <p:cNvSpPr>
            <a:spLocks noChangeArrowheads="1"/>
          </p:cNvSpPr>
          <p:nvPr/>
        </p:nvSpPr>
        <p:spPr bwMode="auto">
          <a:xfrm>
            <a:off x="250825" y="3644900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(ГОСТ Р 57700.2 - Численное моделирование для разработки и сдачи в эксплуатацию высокотехнологичных промышленных изделий. Сертификация программного обеспечения .Общие положения)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Нормативные основы проведения испытаний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u="sng" dirty="0" smtClean="0"/>
              <a:t>ГОСТ РВ 15.210-2001</a:t>
            </a:r>
            <a:r>
              <a:rPr lang="ru-RU" dirty="0" smtClean="0"/>
              <a:t> </a:t>
            </a:r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«СРПП. ВТ. Испытания опытных образцов изделий и опытных ремонтных образцов изделий. Основные положения»</a:t>
            </a:r>
          </a:p>
          <a:p>
            <a:pPr algn="just">
              <a:defRPr/>
            </a:pPr>
            <a:r>
              <a:rPr lang="ru-RU" u="sng" dirty="0" smtClean="0"/>
              <a:t>ГОСТ РВ 15.211-2002</a:t>
            </a:r>
            <a:r>
              <a:rPr lang="ru-RU" dirty="0" smtClean="0"/>
              <a:t> </a:t>
            </a:r>
          </a:p>
          <a:p>
            <a:pPr marL="0" indent="0" algn="just">
              <a:buFontTx/>
              <a:buNone/>
              <a:defRPr/>
            </a:pPr>
            <a:r>
              <a:rPr lang="ru-RU" dirty="0" smtClean="0"/>
              <a:t>«СРПП. ВТ. Порядок разработки программ и методик испытаний опытных образцов изделий. Основные положения»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1F0BF-6D92-4DE0-B840-ED5B239001E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185738" y="6391275"/>
            <a:ext cx="25717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ct val="40000"/>
              </a:spcBef>
              <a:spcAft>
                <a:spcPct val="20000"/>
              </a:spcAft>
              <a:defRPr/>
            </a:pPr>
            <a:endParaRPr lang="en-US" sz="1100" kern="0">
              <a:solidFill>
                <a:srgbClr val="414142"/>
              </a:solidFill>
            </a:endParaRPr>
          </a:p>
        </p:txBody>
      </p:sp>
      <p:sp>
        <p:nvSpPr>
          <p:cNvPr id="2682882" name="Номер слайда 1"/>
          <p:cNvSpPr txBox="1">
            <a:spLocks noGrp="1"/>
          </p:cNvSpPr>
          <p:nvPr/>
        </p:nvSpPr>
        <p:spPr bwMode="auto">
          <a:xfrm>
            <a:off x="8710613" y="6445250"/>
            <a:ext cx="3984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/>
            <a:fld id="{F4F3107C-573B-494E-84C0-D2644F51E6E6}" type="slidenum">
              <a:rPr lang="ru-RU" altLang="ru-RU" sz="2200" b="1">
                <a:solidFill>
                  <a:srgbClr val="003274"/>
                </a:solidFill>
              </a:rPr>
              <a:pPr algn="r"/>
              <a:t>6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sp>
        <p:nvSpPr>
          <p:cNvPr id="43" name="Прямоугольник 12"/>
          <p:cNvSpPr>
            <a:spLocks noChangeArrowheads="1"/>
          </p:cNvSpPr>
          <p:nvPr/>
        </p:nvSpPr>
        <p:spPr bwMode="auto">
          <a:xfrm>
            <a:off x="215900" y="6451600"/>
            <a:ext cx="25717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lIns="0" tIns="0" rIns="0" bIns="0"/>
          <a:lstStyle/>
          <a:p>
            <a:pPr defTabSz="913639" fontAlgn="auto">
              <a:spcBef>
                <a:spcPct val="40000"/>
              </a:spcBef>
              <a:spcAft>
                <a:spcPct val="20000"/>
              </a:spcAft>
              <a:defRPr/>
            </a:pPr>
            <a:endParaRPr lang="en-US" sz="1100" kern="0">
              <a:solidFill>
                <a:srgbClr val="414142"/>
              </a:solidFill>
              <a:latin typeface="Arial"/>
            </a:endParaRPr>
          </a:p>
        </p:txBody>
      </p:sp>
      <p:sp>
        <p:nvSpPr>
          <p:cNvPr id="2682884" name="Номер слайда 1"/>
          <p:cNvSpPr txBox="1">
            <a:spLocks noGrp="1"/>
          </p:cNvSpPr>
          <p:nvPr/>
        </p:nvSpPr>
        <p:spPr bwMode="auto">
          <a:xfrm>
            <a:off x="8710613" y="6435725"/>
            <a:ext cx="3984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 defTabSz="912813"/>
            <a:fld id="{E7A11E6A-BE79-4B3C-AA35-182319F5BD6A}" type="slidenum">
              <a:rPr lang="ru-RU" altLang="ru-RU" sz="2200" b="1">
                <a:solidFill>
                  <a:srgbClr val="003274"/>
                </a:solidFill>
              </a:rPr>
              <a:pPr algn="r" defTabSz="912813"/>
              <a:t>6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0825" y="6451600"/>
            <a:ext cx="88582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981325" y="1125538"/>
            <a:ext cx="3097213" cy="37465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 err="1">
                <a:solidFill>
                  <a:schemeClr val="bg1"/>
                </a:solidFill>
              </a:rPr>
              <a:t>Ростехнадзор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7950" y="2133600"/>
            <a:ext cx="3762375" cy="37465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НТЦ ЯРБ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89225" y="3125788"/>
            <a:ext cx="3721100" cy="37465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Экспертный совет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4175" y="4492625"/>
            <a:ext cx="1582738" cy="106203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Секция 1. </a:t>
            </a:r>
          </a:p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Нейтронные </a:t>
            </a:r>
            <a:r>
              <a:rPr lang="ru-RU" sz="1400" b="1" dirty="0" err="1">
                <a:solidFill>
                  <a:schemeClr val="bg1"/>
                </a:solidFill>
              </a:rPr>
              <a:t>расчеты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11375" y="4492625"/>
            <a:ext cx="1728788" cy="13843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Секция 2. </a:t>
            </a:r>
          </a:p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Расчёты </a:t>
            </a:r>
            <a:r>
              <a:rPr lang="ru-RU" sz="1400" b="1" dirty="0" err="1">
                <a:solidFill>
                  <a:schemeClr val="bg1"/>
                </a:solidFill>
              </a:rPr>
              <a:t>теплогидравлики</a:t>
            </a:r>
            <a:r>
              <a:rPr lang="ru-RU" sz="1400" b="1" dirty="0">
                <a:solidFill>
                  <a:schemeClr val="bg1"/>
                </a:solidFill>
              </a:rPr>
              <a:t> и </a:t>
            </a:r>
            <a:r>
              <a:rPr lang="en-US" sz="1400" b="1" dirty="0">
                <a:solidFill>
                  <a:schemeClr val="bg1"/>
                </a:solidFill>
              </a:rPr>
              <a:t>CFD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84625" y="4498975"/>
            <a:ext cx="1439863" cy="106203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Секция 3. </a:t>
            </a:r>
          </a:p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 err="1">
                <a:solidFill>
                  <a:schemeClr val="bg1"/>
                </a:solidFill>
              </a:rPr>
              <a:t>Расчеты</a:t>
            </a:r>
            <a:r>
              <a:rPr lang="ru-RU" sz="1400" b="1" dirty="0">
                <a:solidFill>
                  <a:schemeClr val="bg1"/>
                </a:solidFill>
              </a:rPr>
              <a:t> прочности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7363" y="4492625"/>
            <a:ext cx="1462087" cy="13843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Секция </a:t>
            </a:r>
            <a:r>
              <a:rPr lang="en-US" sz="1400" b="1" dirty="0">
                <a:solidFill>
                  <a:schemeClr val="bg1"/>
                </a:solidFill>
              </a:rPr>
              <a:t>4</a:t>
            </a:r>
            <a:r>
              <a:rPr lang="ru-RU" sz="1400" b="1" dirty="0">
                <a:solidFill>
                  <a:schemeClr val="bg1"/>
                </a:solidFill>
              </a:rPr>
              <a:t>. </a:t>
            </a:r>
          </a:p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 err="1">
                <a:solidFill>
                  <a:schemeClr val="bg1"/>
                </a:solidFill>
              </a:rPr>
              <a:t>Расчеты</a:t>
            </a:r>
            <a:r>
              <a:rPr lang="ru-RU" sz="1400" b="1" dirty="0">
                <a:solidFill>
                  <a:schemeClr val="bg1"/>
                </a:solidFill>
              </a:rPr>
              <a:t> строительных конструкций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51688" y="4492625"/>
            <a:ext cx="1512887" cy="73818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Секция 5. </a:t>
            </a:r>
          </a:p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….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24375" y="3500438"/>
            <a:ext cx="0" cy="433387"/>
          </a:xfrm>
          <a:prstGeom prst="lin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524375" y="3933825"/>
            <a:ext cx="3384550" cy="0"/>
          </a:xfrm>
          <a:prstGeom prst="lin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139825" y="3933825"/>
            <a:ext cx="3384550" cy="0"/>
          </a:xfrm>
          <a:prstGeom prst="lin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139825" y="3933825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063875" y="3954463"/>
            <a:ext cx="0" cy="503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529138" y="3954463"/>
            <a:ext cx="0" cy="503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297613" y="3933825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897813" y="3933825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608513" y="1571625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595813" y="2565400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2682904" name="Прямоугольник 51"/>
          <p:cNvSpPr>
            <a:spLocks noChangeArrowheads="1"/>
          </p:cNvSpPr>
          <p:nvPr/>
        </p:nvSpPr>
        <p:spPr bwMode="auto">
          <a:xfrm>
            <a:off x="6719888" y="2439988"/>
            <a:ext cx="1955800" cy="1060450"/>
          </a:xfrm>
          <a:prstGeom prst="rect">
            <a:avLst/>
          </a:prstGeom>
          <a:noFill/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lIns="91362" tIns="45682" rIns="91362" bIns="45682">
            <a:spAutoFit/>
          </a:bodyPr>
          <a:lstStyle/>
          <a:p>
            <a:pPr algn="ctr" defTabSz="912813">
              <a:lnSpc>
                <a:spcPct val="150000"/>
              </a:lnSpc>
            </a:pPr>
            <a:r>
              <a:rPr lang="ru-RU" sz="1400"/>
              <a:t>Председатель ЭС назначается НТЦ ЯРБ</a:t>
            </a:r>
          </a:p>
        </p:txBody>
      </p:sp>
      <p:sp>
        <p:nvSpPr>
          <p:cNvPr id="2682905" name="Прямоугольник 52"/>
          <p:cNvSpPr>
            <a:spLocks noChangeArrowheads="1"/>
          </p:cNvSpPr>
          <p:nvPr/>
        </p:nvSpPr>
        <p:spPr bwMode="auto">
          <a:xfrm>
            <a:off x="417513" y="2439988"/>
            <a:ext cx="1955800" cy="1060450"/>
          </a:xfrm>
          <a:prstGeom prst="rect">
            <a:avLst/>
          </a:prstGeom>
          <a:noFill/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lIns="91362" tIns="45682" rIns="91362" bIns="45682">
            <a:spAutoFit/>
          </a:bodyPr>
          <a:lstStyle/>
          <a:p>
            <a:pPr algn="ctr" defTabSz="912813">
              <a:lnSpc>
                <a:spcPct val="150000"/>
              </a:lnSpc>
            </a:pPr>
            <a:r>
              <a:rPr lang="ru-RU" sz="1400"/>
              <a:t>В ЭС входит по 2 представителя организаций ЯЭК</a:t>
            </a:r>
          </a:p>
        </p:txBody>
      </p:sp>
      <p:sp>
        <p:nvSpPr>
          <p:cNvPr id="2682906" name="Прямоугольник 53"/>
          <p:cNvSpPr>
            <a:spLocks noChangeArrowheads="1"/>
          </p:cNvSpPr>
          <p:nvPr/>
        </p:nvSpPr>
        <p:spPr bwMode="auto">
          <a:xfrm>
            <a:off x="1535113" y="5957888"/>
            <a:ext cx="6508750" cy="415925"/>
          </a:xfrm>
          <a:prstGeom prst="rect">
            <a:avLst/>
          </a:prstGeom>
          <a:noFill/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lIns="91362" tIns="45682" rIns="91362" bIns="45682">
            <a:spAutoFit/>
          </a:bodyPr>
          <a:lstStyle/>
          <a:p>
            <a:pPr algn="ctr" defTabSz="912813">
              <a:lnSpc>
                <a:spcPct val="150000"/>
              </a:lnSpc>
            </a:pPr>
            <a:r>
              <a:rPr lang="ru-RU" sz="1400"/>
              <a:t>В Секции входят по 2-5 представителя организаций ЯЭК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/>
              <a:t>Система аттестации ПО КМ в атомной </a:t>
            </a:r>
            <a:r>
              <a:rPr lang="ru-RU" sz="2400" dirty="0" smtClean="0"/>
              <a:t>энергетике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/>
              <a:t>Система аттестации ПО КМ в атомной энергетике</a:t>
            </a:r>
            <a:r>
              <a:rPr lang="ru-RU" sz="2400" dirty="0" smtClean="0"/>
              <a:t>. Порядок </a:t>
            </a:r>
            <a:r>
              <a:rPr lang="ru-RU" sz="2400" dirty="0"/>
              <a:t>работы (РД-03-33-2008</a:t>
            </a:r>
            <a:r>
              <a:rPr lang="ru-RU" sz="2400" dirty="0" smtClean="0"/>
              <a:t>)</a:t>
            </a:r>
            <a:endParaRPr lang="ru-RU" dirty="0"/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185738" y="6391275"/>
            <a:ext cx="25717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ct val="40000"/>
              </a:spcBef>
              <a:spcAft>
                <a:spcPct val="20000"/>
              </a:spcAft>
              <a:defRPr/>
            </a:pPr>
            <a:endParaRPr lang="en-US" sz="1100" kern="0">
              <a:solidFill>
                <a:srgbClr val="414142"/>
              </a:solidFill>
            </a:endParaRPr>
          </a:p>
        </p:txBody>
      </p:sp>
      <p:sp>
        <p:nvSpPr>
          <p:cNvPr id="2684931" name="Номер слайда 1"/>
          <p:cNvSpPr txBox="1">
            <a:spLocks noGrp="1"/>
          </p:cNvSpPr>
          <p:nvPr/>
        </p:nvSpPr>
        <p:spPr bwMode="auto">
          <a:xfrm>
            <a:off x="8710613" y="6445250"/>
            <a:ext cx="3984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/>
            <a:fld id="{C52E43B5-0019-46A4-ABD4-2E894AA1E14D}" type="slidenum">
              <a:rPr lang="ru-RU" altLang="ru-RU" sz="2200" b="1">
                <a:solidFill>
                  <a:srgbClr val="003274"/>
                </a:solidFill>
              </a:rPr>
              <a:pPr algn="r"/>
              <a:t>7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sp>
        <p:nvSpPr>
          <p:cNvPr id="43" name="Прямоугольник 12"/>
          <p:cNvSpPr>
            <a:spLocks noChangeArrowheads="1"/>
          </p:cNvSpPr>
          <p:nvPr/>
        </p:nvSpPr>
        <p:spPr bwMode="auto">
          <a:xfrm>
            <a:off x="215900" y="6451600"/>
            <a:ext cx="25717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lIns="0" tIns="0" rIns="0" bIns="0"/>
          <a:lstStyle/>
          <a:p>
            <a:pPr defTabSz="913639" fontAlgn="auto">
              <a:spcBef>
                <a:spcPct val="40000"/>
              </a:spcBef>
              <a:spcAft>
                <a:spcPct val="20000"/>
              </a:spcAft>
              <a:defRPr/>
            </a:pPr>
            <a:endParaRPr lang="en-US" sz="1100" kern="0">
              <a:solidFill>
                <a:srgbClr val="414142"/>
              </a:solidFill>
              <a:latin typeface="Arial"/>
            </a:endParaRPr>
          </a:p>
        </p:txBody>
      </p:sp>
      <p:sp>
        <p:nvSpPr>
          <p:cNvPr id="2684933" name="Номер слайда 1"/>
          <p:cNvSpPr txBox="1">
            <a:spLocks noGrp="1"/>
          </p:cNvSpPr>
          <p:nvPr/>
        </p:nvSpPr>
        <p:spPr bwMode="auto">
          <a:xfrm>
            <a:off x="8710613" y="6435725"/>
            <a:ext cx="3984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 defTabSz="912813"/>
            <a:fld id="{FB83C8F4-62CB-49FC-8CBF-EA0AC11E0154}" type="slidenum">
              <a:rPr lang="ru-RU" altLang="ru-RU" sz="2200" b="1">
                <a:solidFill>
                  <a:srgbClr val="003274"/>
                </a:solidFill>
              </a:rPr>
              <a:pPr algn="r" defTabSz="912813"/>
              <a:t>7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0825" y="6451600"/>
            <a:ext cx="88582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/>
        </p:nvGraphicFramePr>
        <p:xfrm>
          <a:off x="218664" y="1597248"/>
          <a:ext cx="86911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/>
              <a:t>Федеральный закон от 27.12.2002 №184-ФЗ «О техническом регулировании»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B2AAE-011F-4B9A-9B4D-0257EF889F2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216024" y="1258390"/>
          <a:ext cx="8748464" cy="519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/>
              <a:t>Предлагаемая система сертификации ПО КМ</a:t>
            </a:r>
            <a:r>
              <a:rPr lang="ru-RU" sz="2400" dirty="0" smtClean="0"/>
              <a:t>. Структурная схема</a:t>
            </a:r>
            <a:endParaRPr lang="ru-RU" sz="2400" dirty="0"/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185738" y="6391275"/>
            <a:ext cx="25717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ct val="40000"/>
              </a:spcBef>
              <a:spcAft>
                <a:spcPct val="20000"/>
              </a:spcAft>
              <a:defRPr/>
            </a:pPr>
            <a:endParaRPr lang="en-US" sz="1100" kern="0">
              <a:solidFill>
                <a:srgbClr val="414142"/>
              </a:solidFill>
            </a:endParaRPr>
          </a:p>
        </p:txBody>
      </p:sp>
      <p:sp>
        <p:nvSpPr>
          <p:cNvPr id="2688003" name="Номер слайда 1"/>
          <p:cNvSpPr txBox="1">
            <a:spLocks noGrp="1"/>
          </p:cNvSpPr>
          <p:nvPr/>
        </p:nvSpPr>
        <p:spPr bwMode="auto">
          <a:xfrm>
            <a:off x="8710613" y="6445250"/>
            <a:ext cx="3984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/>
            <a:fld id="{DDF0A2B0-5254-4809-8972-848756B0E59B}" type="slidenum">
              <a:rPr lang="ru-RU" altLang="ru-RU" sz="2200" b="1">
                <a:solidFill>
                  <a:srgbClr val="003274"/>
                </a:solidFill>
              </a:rPr>
              <a:pPr algn="r"/>
              <a:t>9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sp>
        <p:nvSpPr>
          <p:cNvPr id="43" name="Прямоугольник 12"/>
          <p:cNvSpPr>
            <a:spLocks noChangeArrowheads="1"/>
          </p:cNvSpPr>
          <p:nvPr/>
        </p:nvSpPr>
        <p:spPr bwMode="auto">
          <a:xfrm>
            <a:off x="215900" y="6451600"/>
            <a:ext cx="25717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lIns="0" tIns="0" rIns="0" bIns="0"/>
          <a:lstStyle/>
          <a:p>
            <a:pPr defTabSz="913639" fontAlgn="auto">
              <a:spcBef>
                <a:spcPct val="40000"/>
              </a:spcBef>
              <a:spcAft>
                <a:spcPct val="20000"/>
              </a:spcAft>
              <a:defRPr/>
            </a:pPr>
            <a:endParaRPr lang="en-US" sz="1100" kern="0">
              <a:solidFill>
                <a:srgbClr val="414142"/>
              </a:solidFill>
              <a:latin typeface="Arial"/>
            </a:endParaRPr>
          </a:p>
        </p:txBody>
      </p:sp>
      <p:sp>
        <p:nvSpPr>
          <p:cNvPr id="2688005" name="Номер слайда 1"/>
          <p:cNvSpPr txBox="1">
            <a:spLocks noGrp="1"/>
          </p:cNvSpPr>
          <p:nvPr/>
        </p:nvSpPr>
        <p:spPr bwMode="auto">
          <a:xfrm>
            <a:off x="8710613" y="6435725"/>
            <a:ext cx="3984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 defTabSz="912813"/>
            <a:fld id="{A86A759A-B096-47C8-9E2C-20B130447284}" type="slidenum">
              <a:rPr lang="ru-RU" altLang="ru-RU" sz="2200" b="1">
                <a:solidFill>
                  <a:srgbClr val="003274"/>
                </a:solidFill>
              </a:rPr>
              <a:pPr algn="r" defTabSz="912813"/>
              <a:t>9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0825" y="6451600"/>
            <a:ext cx="88582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71775" y="1212850"/>
            <a:ext cx="3095625" cy="415925"/>
          </a:xfrm>
          <a:prstGeom prst="rect">
            <a:avLst/>
          </a:prstGeom>
          <a:ln w="25400" cap="rnd">
            <a:solidFill>
              <a:schemeClr val="accent2">
                <a:lumMod val="75000"/>
              </a:schemeClr>
            </a:solidFill>
          </a:ln>
        </p:spPr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 err="1">
                <a:solidFill>
                  <a:srgbClr val="003274"/>
                </a:solidFill>
                <a:latin typeface="Arial"/>
              </a:rPr>
              <a:t>Минпромторг</a:t>
            </a:r>
            <a:r>
              <a:rPr lang="ru-RU" sz="1400" b="1" dirty="0">
                <a:solidFill>
                  <a:srgbClr val="003274"/>
                </a:solidFill>
                <a:latin typeface="Arial"/>
              </a:rPr>
              <a:t> РФ</a:t>
            </a:r>
            <a:endParaRPr lang="ru-RU" sz="1400" b="1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8538" y="1965325"/>
            <a:ext cx="4895850" cy="739775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003274"/>
                </a:solidFill>
                <a:latin typeface="Arial"/>
              </a:rPr>
              <a:t>Орган по сертификации программного обеспечения компьютерного моделирования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0825" y="3429000"/>
            <a:ext cx="2017713" cy="1062038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003274"/>
                </a:solidFill>
                <a:latin typeface="Arial"/>
              </a:rPr>
              <a:t>ЭС 1</a:t>
            </a:r>
          </a:p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003274"/>
                </a:solidFill>
                <a:latin typeface="Arial"/>
              </a:rPr>
              <a:t>(</a:t>
            </a:r>
            <a:r>
              <a:rPr lang="ru-RU" sz="1400" b="1" dirty="0">
                <a:solidFill>
                  <a:srgbClr val="003274"/>
                </a:solidFill>
                <a:latin typeface="Arial"/>
              </a:rPr>
              <a:t>авиационная промышленность)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4861387"/>
            <a:ext cx="384563" cy="1447933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vert="vert270" lIns="91362" tIns="45682" rIns="91362" bIns="45682">
            <a:spAutoFit/>
          </a:bodyPr>
          <a:lstStyle/>
          <a:p>
            <a:pPr algn="ctr" defTabSz="913639">
              <a:defRPr/>
            </a:pPr>
            <a:r>
              <a:rPr lang="ru-RU" sz="1300" b="1" dirty="0">
                <a:solidFill>
                  <a:srgbClr val="003274"/>
                </a:solidFill>
                <a:latin typeface="Arial"/>
              </a:rPr>
              <a:t>Секция 1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4349750" y="2708275"/>
            <a:ext cx="6350" cy="26670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48150" y="2974975"/>
            <a:ext cx="2700338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4925" y="2974975"/>
            <a:ext cx="4213225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63600" y="2974975"/>
            <a:ext cx="0" cy="45402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356100" y="2997200"/>
            <a:ext cx="0" cy="431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310313" y="2974975"/>
            <a:ext cx="0" cy="45402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2" idx="2"/>
          </p:cNvCxnSpPr>
          <p:nvPr/>
        </p:nvCxnSpPr>
        <p:spPr>
          <a:xfrm>
            <a:off x="4319588" y="1628775"/>
            <a:ext cx="0" cy="33655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235825" y="1984375"/>
            <a:ext cx="1792288" cy="1892300"/>
          </a:xfrm>
          <a:prstGeom prst="rect">
            <a:avLst/>
          </a:prstGeom>
          <a:ln w="12700" cap="rnd">
            <a:solidFill>
              <a:schemeClr val="accent2">
                <a:lumMod val="75000"/>
              </a:schemeClr>
            </a:solidFill>
          </a:ln>
        </p:spPr>
        <p:txBody>
          <a:bodyPr lIns="91362" tIns="45682" rIns="91362" bIns="45682">
            <a:spAutoFit/>
          </a:bodyPr>
          <a:lstStyle/>
          <a:p>
            <a:pPr algn="ctr" defTabSz="913639">
              <a:defRPr/>
            </a:pPr>
            <a:r>
              <a:rPr lang="ru-RU" sz="1300" b="1" dirty="0">
                <a:latin typeface="Arial"/>
              </a:rPr>
              <a:t>Возможные варианты:</a:t>
            </a:r>
          </a:p>
          <a:p>
            <a:pPr marL="177800" indent="-177800" defTabSz="913639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Arial"/>
              </a:rPr>
              <a:t>новое </a:t>
            </a:r>
            <a:r>
              <a:rPr lang="ru-RU" sz="1300" dirty="0">
                <a:latin typeface="Arial"/>
              </a:rPr>
              <a:t>юр</a:t>
            </a:r>
            <a:r>
              <a:rPr lang="ru-RU" sz="1300" dirty="0">
                <a:latin typeface="Arial"/>
              </a:rPr>
              <a:t>. лицо</a:t>
            </a:r>
            <a:endParaRPr lang="ru-RU" sz="1300" dirty="0">
              <a:latin typeface="Arial"/>
            </a:endParaRPr>
          </a:p>
          <a:p>
            <a:pPr marL="177800" indent="-177800" defTabSz="913639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Arial"/>
              </a:rPr>
              <a:t>ЦНИИ Центр</a:t>
            </a:r>
          </a:p>
          <a:p>
            <a:pPr marL="177800" indent="-177800" defTabSz="913639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Arial"/>
              </a:rPr>
              <a:t>организация, основным учредителем </a:t>
            </a:r>
            <a:r>
              <a:rPr lang="ru-RU" sz="1300" dirty="0">
                <a:latin typeface="Arial"/>
              </a:rPr>
              <a:t>которой является </a:t>
            </a:r>
            <a:r>
              <a:rPr lang="ru-RU" sz="1300" dirty="0">
                <a:latin typeface="Arial"/>
              </a:rPr>
              <a:t>Минпромторг РФ</a:t>
            </a:r>
            <a:endParaRPr lang="ru-RU" sz="1300" dirty="0">
              <a:latin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71775" y="3429000"/>
            <a:ext cx="2016125" cy="1062038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003274"/>
                </a:solidFill>
                <a:latin typeface="Arial"/>
              </a:rPr>
              <a:t>ЭС 2 </a:t>
            </a:r>
          </a:p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003274"/>
                </a:solidFill>
                <a:latin typeface="Arial"/>
              </a:rPr>
              <a:t>(судостроительная </a:t>
            </a:r>
          </a:p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003274"/>
                </a:solidFill>
                <a:latin typeface="Arial"/>
              </a:rPr>
              <a:t>промышленность</a:t>
            </a:r>
            <a:r>
              <a:rPr lang="ru-RU" sz="1400" b="1" dirty="0">
                <a:solidFill>
                  <a:srgbClr val="003274"/>
                </a:solidFill>
                <a:latin typeface="Arial"/>
              </a:rPr>
              <a:t>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076825" y="3429000"/>
            <a:ext cx="2016125" cy="1062038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lIns="91362" tIns="45682" rIns="91362" bIns="45682">
            <a:spAutoFit/>
          </a:bodyPr>
          <a:lstStyle/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003274"/>
                </a:solidFill>
                <a:latin typeface="Arial"/>
              </a:rPr>
              <a:t>ЭС 3 </a:t>
            </a:r>
          </a:p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003274"/>
                </a:solidFill>
                <a:latin typeface="Arial"/>
              </a:rPr>
              <a:t>(космическая</a:t>
            </a:r>
            <a:endParaRPr lang="ru-RU" sz="1400" b="1" dirty="0">
              <a:solidFill>
                <a:srgbClr val="003274"/>
              </a:solidFill>
              <a:latin typeface="Arial"/>
            </a:endParaRPr>
          </a:p>
          <a:p>
            <a:pPr algn="ctr" defTabSz="913639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003274"/>
                </a:solidFill>
                <a:latin typeface="Arial"/>
              </a:rPr>
              <a:t>промышленность</a:t>
            </a:r>
            <a:r>
              <a:rPr lang="ru-RU" sz="1400" b="1" dirty="0">
                <a:solidFill>
                  <a:srgbClr val="003274"/>
                </a:solidFill>
                <a:latin typeface="Arial"/>
              </a:rPr>
              <a:t>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71600" y="4869160"/>
            <a:ext cx="384563" cy="1447933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vert="vert270" lIns="91362" tIns="45682" rIns="91362" bIns="45682">
            <a:spAutoFit/>
          </a:bodyPr>
          <a:lstStyle/>
          <a:p>
            <a:pPr algn="ctr" defTabSz="913639">
              <a:defRPr/>
            </a:pPr>
            <a:r>
              <a:rPr lang="ru-RU" sz="1300" b="1" dirty="0">
                <a:solidFill>
                  <a:srgbClr val="003274"/>
                </a:solidFill>
                <a:latin typeface="Arial"/>
              </a:rPr>
              <a:t>Секция 2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667157" y="4869160"/>
            <a:ext cx="384563" cy="1447933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vert="vert270" lIns="91362" tIns="45682" rIns="91362" bIns="45682">
            <a:spAutoFit/>
          </a:bodyPr>
          <a:lstStyle/>
          <a:p>
            <a:pPr algn="ctr" defTabSz="913639">
              <a:defRPr/>
            </a:pPr>
            <a:r>
              <a:rPr lang="ru-RU" sz="1300" b="1" dirty="0">
                <a:solidFill>
                  <a:srgbClr val="003274"/>
                </a:solidFill>
                <a:latin typeface="Arial"/>
              </a:rPr>
              <a:t>Секция 3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44500" y="4491038"/>
            <a:ext cx="430213" cy="30638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187450" y="4508500"/>
            <a:ext cx="0" cy="3698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55" idx="0"/>
          </p:cNvCxnSpPr>
          <p:nvPr/>
        </p:nvCxnSpPr>
        <p:spPr>
          <a:xfrm>
            <a:off x="1676400" y="4508500"/>
            <a:ext cx="182563" cy="360363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2843808" y="4879755"/>
            <a:ext cx="384563" cy="1447933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vert="vert270" lIns="91362" tIns="45682" rIns="91362" bIns="45682">
            <a:spAutoFit/>
          </a:bodyPr>
          <a:lstStyle/>
          <a:p>
            <a:pPr algn="ctr" defTabSz="913639">
              <a:defRPr/>
            </a:pPr>
            <a:r>
              <a:rPr lang="ru-RU" sz="1300" b="1" dirty="0">
                <a:solidFill>
                  <a:srgbClr val="003274"/>
                </a:solidFill>
                <a:latin typeface="Arial"/>
              </a:rPr>
              <a:t>Секция 1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563888" y="4887528"/>
            <a:ext cx="384563" cy="1447933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vert="vert270" lIns="91362" tIns="45682" rIns="91362" bIns="45682">
            <a:spAutoFit/>
          </a:bodyPr>
          <a:lstStyle/>
          <a:p>
            <a:pPr algn="ctr" defTabSz="913639">
              <a:defRPr/>
            </a:pPr>
            <a:r>
              <a:rPr lang="ru-RU" sz="1300" b="1" dirty="0">
                <a:solidFill>
                  <a:srgbClr val="003274"/>
                </a:solidFill>
                <a:latin typeface="Arial"/>
              </a:rPr>
              <a:t>Секция 2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259445" y="4887528"/>
            <a:ext cx="384563" cy="1447933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vert="vert270" lIns="91362" tIns="45682" rIns="91362" bIns="45682">
            <a:spAutoFit/>
          </a:bodyPr>
          <a:lstStyle/>
          <a:p>
            <a:pPr algn="ctr" defTabSz="913639">
              <a:defRPr/>
            </a:pPr>
            <a:r>
              <a:rPr lang="ru-RU" sz="1300" b="1" dirty="0">
                <a:solidFill>
                  <a:srgbClr val="003274"/>
                </a:solidFill>
                <a:latin typeface="Arial"/>
              </a:rPr>
              <a:t>Секция 3 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3035300" y="4508500"/>
            <a:ext cx="431800" cy="3063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779838" y="4527550"/>
            <a:ext cx="0" cy="3698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61" idx="0"/>
          </p:cNvCxnSpPr>
          <p:nvPr/>
        </p:nvCxnSpPr>
        <p:spPr>
          <a:xfrm>
            <a:off x="4268788" y="4527550"/>
            <a:ext cx="182562" cy="360363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076056" y="4879755"/>
            <a:ext cx="384563" cy="1447933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vert="vert270" lIns="91362" tIns="45682" rIns="91362" bIns="45682">
            <a:spAutoFit/>
          </a:bodyPr>
          <a:lstStyle/>
          <a:p>
            <a:pPr algn="ctr" defTabSz="913639">
              <a:defRPr/>
            </a:pPr>
            <a:r>
              <a:rPr lang="ru-RU" sz="1300" b="1" dirty="0">
                <a:solidFill>
                  <a:srgbClr val="003274"/>
                </a:solidFill>
                <a:latin typeface="Arial"/>
              </a:rPr>
              <a:t>Секция 1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796136" y="4887528"/>
            <a:ext cx="384563" cy="1447933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vert="vert270" lIns="91362" tIns="45682" rIns="91362" bIns="45682">
            <a:spAutoFit/>
          </a:bodyPr>
          <a:lstStyle/>
          <a:p>
            <a:pPr algn="ctr" defTabSz="913639">
              <a:defRPr/>
            </a:pPr>
            <a:r>
              <a:rPr lang="ru-RU" sz="1300" b="1" dirty="0">
                <a:solidFill>
                  <a:srgbClr val="003274"/>
                </a:solidFill>
                <a:latin typeface="Arial"/>
              </a:rPr>
              <a:t>Секция 2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491693" y="4887528"/>
            <a:ext cx="384563" cy="1447933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vert="vert270" lIns="91362" tIns="45682" rIns="91362" bIns="45682">
            <a:spAutoFit/>
          </a:bodyPr>
          <a:lstStyle/>
          <a:p>
            <a:pPr algn="ctr" defTabSz="913639">
              <a:defRPr/>
            </a:pPr>
            <a:r>
              <a:rPr lang="ru-RU" sz="1300" b="1" dirty="0">
                <a:solidFill>
                  <a:srgbClr val="003274"/>
                </a:solidFill>
                <a:latin typeface="Arial"/>
              </a:rPr>
              <a:t>Секция 3 </a:t>
            </a:r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5268913" y="4508500"/>
            <a:ext cx="430212" cy="3063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6011863" y="4527550"/>
            <a:ext cx="0" cy="3698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67" idx="0"/>
          </p:cNvCxnSpPr>
          <p:nvPr/>
        </p:nvCxnSpPr>
        <p:spPr>
          <a:xfrm>
            <a:off x="6500813" y="4527550"/>
            <a:ext cx="182562" cy="360363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07950" y="1216025"/>
            <a:ext cx="1727200" cy="149225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lIns="91362" tIns="45682" rIns="91362" bIns="45682">
            <a:spAutoFit/>
          </a:bodyPr>
          <a:lstStyle/>
          <a:p>
            <a:pPr algn="ctr" defTabSz="913639">
              <a:defRPr/>
            </a:pPr>
            <a:r>
              <a:rPr lang="ru-RU" sz="1300" b="1" dirty="0">
                <a:solidFill>
                  <a:srgbClr val="003274"/>
                </a:solidFill>
                <a:latin typeface="Arial"/>
              </a:rPr>
              <a:t>Система добровольной сертификации программного обеспечения компьютерного </a:t>
            </a:r>
            <a:r>
              <a:rPr lang="ru-RU" sz="1300" b="1" dirty="0">
                <a:solidFill>
                  <a:srgbClr val="003274"/>
                </a:solidFill>
                <a:latin typeface="Arial"/>
              </a:rPr>
              <a:t>моделирования</a:t>
            </a:r>
            <a:endParaRPr lang="ru-RU" sz="1300" b="1" dirty="0">
              <a:solidFill>
                <a:srgbClr val="003274"/>
              </a:solidFill>
              <a:latin typeface="Arial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1911350" y="2276475"/>
            <a:ext cx="357188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3_Оформление по умолчанию">
  <a:themeElements>
    <a:clrScheme name="9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8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61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9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6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63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64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66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46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65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81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70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6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67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68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9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47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48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8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71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7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75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69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73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74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76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93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77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0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49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78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79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80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50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51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83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52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53_Оформление по умолчанию">
  <a:themeElements>
    <a:clrScheme name="7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54_Оформление по умолчанию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55_Оформление по умолчанию">
  <a:themeElements>
    <a:clrScheme name="7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84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56_Оформление по умолчанию">
  <a:themeElements>
    <a:clrScheme name="7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87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9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C9BDC"/>
        </a:solidFill>
        <a:ln w="9525">
          <a:solidFill>
            <a:schemeClr val="tx1"/>
          </a:solidFill>
          <a:miter lim="800000"/>
          <a:headEnd/>
          <a:tailEnd/>
        </a:ln>
      </a:spPr>
      <a:bodyPr wrap="none" lIns="0" tIns="47625" rIns="0" bIns="47625" anchor="ctr">
        <a:noAutofit/>
      </a:bodyPr>
      <a:lstStyle>
        <a:defPPr algn="ctr" eaLnBrk="0" hangingPunct="0">
          <a:defRPr sz="800" dirty="0" smtClean="0">
            <a:solidFill>
              <a:srgbClr val="FFFFFF"/>
            </a:solidFill>
            <a:cs typeface="Arial"/>
          </a:defRPr>
        </a:defPPr>
      </a:lstStyle>
    </a:sp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85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86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88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57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58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89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90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91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94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C9BDC"/>
        </a:solidFill>
        <a:ln w="9525">
          <a:solidFill>
            <a:schemeClr val="tx1"/>
          </a:solidFill>
          <a:miter lim="800000"/>
          <a:headEnd/>
          <a:tailEnd/>
        </a:ln>
      </a:spPr>
      <a:bodyPr wrap="none" lIns="0" tIns="47625" rIns="0" bIns="47625" anchor="ctr">
        <a:noAutofit/>
      </a:bodyPr>
      <a:lstStyle>
        <a:defPPr algn="ctr" eaLnBrk="0" hangingPunct="0">
          <a:defRPr sz="800" dirty="0" smtClean="0">
            <a:solidFill>
              <a:srgbClr val="FFFFFF"/>
            </a:solidFill>
            <a:cs typeface="Arial"/>
          </a:defRPr>
        </a:defPPr>
      </a:lstStyle>
    </a:sp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95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96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59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60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99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98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02_Презентация 4">
  <a:themeElements>
    <a:clrScheme name="2_Презентация 4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61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63_Оформление по умолчанию">
  <a:themeElements>
    <a:clrScheme name="7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97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00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01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62_Оформление по умолчанию">
  <a:themeElements>
    <a:clrScheme name="7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06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E87BD"/>
        </a:solidFill>
        <a:ln w="22225" algn="ctr">
          <a:solidFill>
            <a:schemeClr val="bg1"/>
          </a:solidFill>
          <a:round/>
          <a:headEnd/>
          <a:tailEnd/>
        </a:ln>
        <a:effectLst/>
        <a:extLst/>
      </a:spPr>
      <a:bodyPr wrap="none" anchor="ctr"/>
      <a:lstStyle>
        <a:defPPr>
          <a:lnSpc>
            <a:spcPct val="90000"/>
          </a:lnSpc>
          <a:defRPr sz="4000"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</a:spDef>
    <a:lnDef>
      <a:spPr bwMode="auto">
        <a:solidFill>
          <a:schemeClr val="accent1"/>
        </a:solidFill>
        <a:ln w="50800" cap="flat" cmpd="sng" algn="ctr">
          <a:solidFill>
            <a:schemeClr val="bg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anchor="ctr">
        <a:normAutofit fontScale="92500" lnSpcReduction="20000"/>
      </a:bodyPr>
      <a:lstStyle>
        <a:defPPr>
          <a:defRPr sz="2800" dirty="0" smtClean="0">
            <a:solidFill>
              <a:schemeClr val="accent6">
                <a:lumMod val="7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03_Презентация 4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04_Презентация 4">
  <a:themeElements>
    <a:clrScheme name="2_Презентация 4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05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07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08_Презентация 4">
  <a:themeElements>
    <a:clrScheme name="2_Презентация 4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09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10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64_Оформление по умолчанию">
  <a:themeElements>
    <a:clrScheme name="7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65_Оформление по умолчанию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11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1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6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8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9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0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6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0_Оформление по умолчанию">
  <a:themeElements>
    <a:clrScheme name="новая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/>
      </a:spPr>
      <a:bodyPr tIns="182880" bIns="182880">
        <a:spAutoFit/>
      </a:bodyPr>
      <a:lstStyle>
        <a:defPPr marL="1885950" indent="-1885950" defTabSz="4278313" eaLnBrk="0" hangingPunct="0">
          <a:lnSpc>
            <a:spcPct val="90000"/>
          </a:lnSpc>
          <a:spcBef>
            <a:spcPts val="1200"/>
          </a:spcBef>
          <a:buClr>
            <a:schemeClr val="accent5">
              <a:lumMod val="50000"/>
            </a:schemeClr>
          </a:buClr>
          <a:buSzPct val="130000"/>
          <a:buFont typeface="Wingdings" pitchFamily="2" charset="2"/>
          <a:buChar char="ü"/>
          <a:defRPr sz="8500" b="1" dirty="0">
            <a:solidFill>
              <a:srgbClr val="00192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3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4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5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6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7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8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4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1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9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5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0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1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8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2_Оформление по умолчанию">
  <a:themeElements>
    <a:clrScheme name="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9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36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0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1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37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33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8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4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4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35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9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6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37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38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39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40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41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4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5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43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44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45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46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47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48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49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50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40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3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4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5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6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41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51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5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7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53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54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Оформление по умолчанию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42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55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43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44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56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57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58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59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45_Оформление по умолчанию">
  <a:themeElements>
    <a:clrScheme name="3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60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РФЯЦ-ВНИИЭФ</Template>
  <TotalTime>47329</TotalTime>
  <Words>543</Words>
  <Application>Microsoft Office PowerPoint</Application>
  <PresentationFormat>Экран (4:3)</PresentationFormat>
  <Paragraphs>87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1058</vt:i4>
      </vt:variant>
      <vt:variant>
        <vt:lpstr>Заголовки слайдов</vt:lpstr>
      </vt:variant>
      <vt:variant>
        <vt:i4>12</vt:i4>
      </vt:variant>
    </vt:vector>
  </HeadingPairs>
  <TitlesOfParts>
    <vt:vector size="1075" baseType="lpstr">
      <vt:lpstr>Arial</vt:lpstr>
      <vt:lpstr>Calibri</vt:lpstr>
      <vt:lpstr>Times New Roman</vt:lpstr>
      <vt:lpstr>Lucida Sans Unicode</vt:lpstr>
      <vt:lpstr>Droid Sans Fallback</vt:lpstr>
      <vt:lpstr>33_Оформление по умолчанию</vt:lpstr>
      <vt:lpstr>Оформление по умолчанию</vt:lpstr>
      <vt:lpstr>22_Презентация 4</vt:lpstr>
      <vt:lpstr>23_Презентация 4</vt:lpstr>
      <vt:lpstr>16_Оформление по умолчанию</vt:lpstr>
      <vt:lpstr>24_Презентация 4</vt:lpstr>
      <vt:lpstr>25_Презентация 4</vt:lpstr>
      <vt:lpstr>11_Оформление по умолчанию</vt:lpstr>
      <vt:lpstr>17_Оформление по умолчанию</vt:lpstr>
      <vt:lpstr>18_Оформление по умолчанию</vt:lpstr>
      <vt:lpstr>26_Презентация 4</vt:lpstr>
      <vt:lpstr>12_Оформление по умолчанию</vt:lpstr>
      <vt:lpstr>13_Оформление по умолчанию</vt:lpstr>
      <vt:lpstr>19_Оформление по умолчанию</vt:lpstr>
      <vt:lpstr>14_Оформление по умолчанию</vt:lpstr>
      <vt:lpstr>15_Оформление по умолчанию</vt:lpstr>
      <vt:lpstr>1_Оформление по умолчанию</vt:lpstr>
      <vt:lpstr>7_Презентация 4</vt:lpstr>
      <vt:lpstr>20_Оформление по умолчанию</vt:lpstr>
      <vt:lpstr>23_Оформление по умолчанию</vt:lpstr>
      <vt:lpstr>24_Оформление по умолчанию</vt:lpstr>
      <vt:lpstr>25_Оформление по умолчанию</vt:lpstr>
      <vt:lpstr>26_Оформление по умолчанию</vt:lpstr>
      <vt:lpstr>21_Оформление по умолчанию</vt:lpstr>
      <vt:lpstr>8_Презентация 4</vt:lpstr>
      <vt:lpstr>22_Оформление по умолчанию</vt:lpstr>
      <vt:lpstr>27_Оформление по умолчанию</vt:lpstr>
      <vt:lpstr>28_Оформление по умолчанию</vt:lpstr>
      <vt:lpstr>9_Презентация 4</vt:lpstr>
      <vt:lpstr>27_Презентация 4</vt:lpstr>
      <vt:lpstr>29_Оформление по умолчанию</vt:lpstr>
      <vt:lpstr>10_Презентация 4</vt:lpstr>
      <vt:lpstr>12_Презентация 4</vt:lpstr>
      <vt:lpstr>6_Презентация 4</vt:lpstr>
      <vt:lpstr>30_Оформление по умолчанию</vt:lpstr>
      <vt:lpstr>11_Презентация 4</vt:lpstr>
      <vt:lpstr>13_Презентация 4</vt:lpstr>
      <vt:lpstr>14_Презентация 4</vt:lpstr>
      <vt:lpstr>15_Презентация 4</vt:lpstr>
      <vt:lpstr>16_Презентация 4</vt:lpstr>
      <vt:lpstr>17_Презентация 4</vt:lpstr>
      <vt:lpstr>18_Презентация 4</vt:lpstr>
      <vt:lpstr>34_Оформление по умолчанию</vt:lpstr>
      <vt:lpstr>31_Оформление по умолчанию</vt:lpstr>
      <vt:lpstr>19_Презентация 4</vt:lpstr>
      <vt:lpstr>32_Оформление по умолчанию</vt:lpstr>
      <vt:lpstr>35_Оформление по умолчанию</vt:lpstr>
      <vt:lpstr>20_Презентация 4</vt:lpstr>
      <vt:lpstr>21_Презентация 4</vt:lpstr>
      <vt:lpstr>28_Презентация 4</vt:lpstr>
      <vt:lpstr>2_Оформление по умолчанию</vt:lpstr>
      <vt:lpstr>29_Презентация 4</vt:lpstr>
      <vt:lpstr>36_Оформление по умолчанию</vt:lpstr>
      <vt:lpstr>30_Презентация 4</vt:lpstr>
      <vt:lpstr>31_Презентация 4</vt:lpstr>
      <vt:lpstr>37_Оформление по умолчанию</vt:lpstr>
      <vt:lpstr>32_Презентация 4</vt:lpstr>
      <vt:lpstr>33_Презентация 4</vt:lpstr>
      <vt:lpstr>38_Оформление по умолчанию</vt:lpstr>
      <vt:lpstr>34_Презентация 4</vt:lpstr>
      <vt:lpstr>35_Презентация 4</vt:lpstr>
      <vt:lpstr>39_Оформление по умолчанию</vt:lpstr>
      <vt:lpstr>36_Презентация 4</vt:lpstr>
      <vt:lpstr>37_Презентация 4</vt:lpstr>
      <vt:lpstr>38_Презентация 4</vt:lpstr>
      <vt:lpstr>39_Презентация 4</vt:lpstr>
      <vt:lpstr>40_Презентация 4</vt:lpstr>
      <vt:lpstr>41_Презентация 4</vt:lpstr>
      <vt:lpstr>42_Презентация 4</vt:lpstr>
      <vt:lpstr>43_Презентация 4</vt:lpstr>
      <vt:lpstr>44_Презентация 4</vt:lpstr>
      <vt:lpstr>45_Презентация 4</vt:lpstr>
      <vt:lpstr>46_Презентация 4</vt:lpstr>
      <vt:lpstr>47_Презентация 4</vt:lpstr>
      <vt:lpstr>48_Презентация 4</vt:lpstr>
      <vt:lpstr>49_Презентация 4</vt:lpstr>
      <vt:lpstr>50_Презентация 4</vt:lpstr>
      <vt:lpstr>40_Оформление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41_Оформление по умолчанию</vt:lpstr>
      <vt:lpstr>51_Презентация 4</vt:lpstr>
      <vt:lpstr>52_Презентация 4</vt:lpstr>
      <vt:lpstr>7_Оформление по умолчанию</vt:lpstr>
      <vt:lpstr>53_Презентация 4</vt:lpstr>
      <vt:lpstr>8_Оформление по умолчанию</vt:lpstr>
      <vt:lpstr>54_Презентация 4</vt:lpstr>
      <vt:lpstr>42_Оформление по умолчанию</vt:lpstr>
      <vt:lpstr>55_Презентация 4</vt:lpstr>
      <vt:lpstr>43_Оформление по умолчанию</vt:lpstr>
      <vt:lpstr>44_Оформление по умолчанию</vt:lpstr>
      <vt:lpstr>56_Презентация 4</vt:lpstr>
      <vt:lpstr>57_Презентация 4</vt:lpstr>
      <vt:lpstr>58_Презентация 4</vt:lpstr>
      <vt:lpstr>59_Презентация 4</vt:lpstr>
      <vt:lpstr>45_Оформление по умолчанию</vt:lpstr>
      <vt:lpstr>60_Презентация 4</vt:lpstr>
      <vt:lpstr>61_Презентация 4</vt:lpstr>
      <vt:lpstr>9_Оформление по умолчанию</vt:lpstr>
      <vt:lpstr>62_Презентация 4</vt:lpstr>
      <vt:lpstr>63_Презентация 4</vt:lpstr>
      <vt:lpstr>64_Презентация 4</vt:lpstr>
      <vt:lpstr>66_Презентация 4</vt:lpstr>
      <vt:lpstr>46_Оформление по умолчанию</vt:lpstr>
      <vt:lpstr>65_Презентация 4</vt:lpstr>
      <vt:lpstr>81_Презентация 4</vt:lpstr>
      <vt:lpstr>70_Презентация 4</vt:lpstr>
      <vt:lpstr>67_Презентация 4</vt:lpstr>
      <vt:lpstr>68_Презентация 4</vt:lpstr>
      <vt:lpstr>92_Презентация 4</vt:lpstr>
      <vt:lpstr>47_Оформление по умолчанию</vt:lpstr>
      <vt:lpstr>48_Оформление по умолчанию</vt:lpstr>
      <vt:lpstr>82_Презентация 4</vt:lpstr>
      <vt:lpstr>71_Презентация 4</vt:lpstr>
      <vt:lpstr>72_Презентация 4</vt:lpstr>
      <vt:lpstr>75_Презентация 4</vt:lpstr>
      <vt:lpstr>69_Презентация 4</vt:lpstr>
      <vt:lpstr>73_Презентация 4</vt:lpstr>
      <vt:lpstr>74_Презентация 4</vt:lpstr>
      <vt:lpstr>76_Презентация 4</vt:lpstr>
      <vt:lpstr>93_Презентация 4</vt:lpstr>
      <vt:lpstr>77_Презентация 4</vt:lpstr>
      <vt:lpstr>10_Оформление по умолчанию</vt:lpstr>
      <vt:lpstr>49_Оформление по умолчанию</vt:lpstr>
      <vt:lpstr>78_Презентация 4</vt:lpstr>
      <vt:lpstr>79_Презентация 4</vt:lpstr>
      <vt:lpstr>80_Презентация 4</vt:lpstr>
      <vt:lpstr>50_Оформление по умолчанию</vt:lpstr>
      <vt:lpstr>51_Оформление по умолчанию</vt:lpstr>
      <vt:lpstr>83_Презентация 4</vt:lpstr>
      <vt:lpstr>52_Оформление по умолчанию</vt:lpstr>
      <vt:lpstr>53_Оформление по умолчанию</vt:lpstr>
      <vt:lpstr>54_Оформление по умолчанию</vt:lpstr>
      <vt:lpstr>55_Оформление по умолчанию</vt:lpstr>
      <vt:lpstr>84_Презентация 4</vt:lpstr>
      <vt:lpstr>56_Оформление по умолчанию</vt:lpstr>
      <vt:lpstr>87_Презентация 4</vt:lpstr>
      <vt:lpstr>b-default</vt:lpstr>
      <vt:lpstr>85_Презентация 4</vt:lpstr>
      <vt:lpstr>86_Презентация 4</vt:lpstr>
      <vt:lpstr>88_Презентация 4</vt:lpstr>
      <vt:lpstr>57_Оформление по умолчанию</vt:lpstr>
      <vt:lpstr>58_Оформление по умолчанию</vt:lpstr>
      <vt:lpstr>89_Презентация 4</vt:lpstr>
      <vt:lpstr>90_Презентация 4</vt:lpstr>
      <vt:lpstr>91_Презентация 4</vt:lpstr>
      <vt:lpstr>94_Презентация 4</vt:lpstr>
      <vt:lpstr>1_b-default</vt:lpstr>
      <vt:lpstr>95_Презентация 4</vt:lpstr>
      <vt:lpstr>96_Презентация 4</vt:lpstr>
      <vt:lpstr>2_b-default</vt:lpstr>
      <vt:lpstr>59_Оформление по умолчанию</vt:lpstr>
      <vt:lpstr>3_b-default</vt:lpstr>
      <vt:lpstr>60_Оформление по умолчанию</vt:lpstr>
      <vt:lpstr>4_b-default</vt:lpstr>
      <vt:lpstr>99_Презентация 4</vt:lpstr>
      <vt:lpstr>98_Презентация 4</vt:lpstr>
      <vt:lpstr>102_Презентация 4</vt:lpstr>
      <vt:lpstr>61_Оформление по умолчанию</vt:lpstr>
      <vt:lpstr>12_b-default</vt:lpstr>
      <vt:lpstr>63_Оформление по умолчанию</vt:lpstr>
      <vt:lpstr>97_Презентация 4</vt:lpstr>
      <vt:lpstr>13_b-default</vt:lpstr>
      <vt:lpstr>100_Презентация 4</vt:lpstr>
      <vt:lpstr>101_Презентация 4</vt:lpstr>
      <vt:lpstr>62_Оформление по умолчанию</vt:lpstr>
      <vt:lpstr>106_Презентация 4</vt:lpstr>
      <vt:lpstr>103_Презентация 4</vt:lpstr>
      <vt:lpstr>104_Презентация 4</vt:lpstr>
      <vt:lpstr>105_Презентация 4</vt:lpstr>
      <vt:lpstr>107_Презентация 4</vt:lpstr>
      <vt:lpstr>108_Презентация 4</vt:lpstr>
      <vt:lpstr>109_Презентация 4</vt:lpstr>
      <vt:lpstr>110_Презентация 4</vt:lpstr>
      <vt:lpstr>64_Оформление по умолчанию</vt:lpstr>
      <vt:lpstr>65_Оформление по умолчанию</vt:lpstr>
      <vt:lpstr>111_Презентация 4</vt:lpstr>
      <vt:lpstr>112_Презентация 4</vt:lpstr>
      <vt:lpstr>33_Оформление по умолчанию</vt:lpstr>
      <vt:lpstr>33_Оформление по умолчанию</vt:lpstr>
      <vt:lpstr>33_Оформление по умолчанию</vt:lpstr>
      <vt:lpstr>33_Оформление по умолчанию</vt:lpstr>
      <vt:lpstr>33_Оформление по умолчанию</vt:lpstr>
      <vt:lpstr>33_Оформление по умолчанию</vt:lpstr>
      <vt:lpstr>33_Оформление по умолчанию</vt:lpstr>
      <vt:lpstr>33_Оформление по умолчанию</vt:lpstr>
      <vt:lpstr>33_Оформление по умолчанию</vt:lpstr>
      <vt:lpstr>33_Оформление по умолчанию</vt:lpstr>
      <vt:lpstr>33_Оформление по умолчанию</vt:lpstr>
      <vt:lpstr>33_Оформление по умолчанию</vt:lpstr>
      <vt:lpstr>33_Оформление по умолчанию</vt:lpstr>
      <vt:lpstr>Оформление по умолчанию</vt:lpstr>
      <vt:lpstr>16_Оформление по умолчанию</vt:lpstr>
      <vt:lpstr>16_Оформление по умолчанию</vt:lpstr>
      <vt:lpstr>11_Оформление по умолчанию</vt:lpstr>
      <vt:lpstr>11_Оформление по умолчанию</vt:lpstr>
      <vt:lpstr>17_Оформление по умолчанию</vt:lpstr>
      <vt:lpstr>17_Оформление по умолчанию</vt:lpstr>
      <vt:lpstr>18_Оформление по умолчанию</vt:lpstr>
      <vt:lpstr>18_Оформление по умолчанию</vt:lpstr>
      <vt:lpstr>26_Презентация 4</vt:lpstr>
      <vt:lpstr>12_Оформление по умолчанию</vt:lpstr>
      <vt:lpstr>12_Оформление по умолчанию</vt:lpstr>
      <vt:lpstr>13_Оформление по умолчанию</vt:lpstr>
      <vt:lpstr>13_Оформление по умолчанию</vt:lpstr>
      <vt:lpstr>19_Оформление по умолчанию</vt:lpstr>
      <vt:lpstr>19_Оформление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14_Оформление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15_Оформление по умолчанию</vt:lpstr>
      <vt:lpstr>7_Презентация 4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20_Оформление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23_Оформление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24_Оформление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25_Оформление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26_Оформление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21_Оформление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22_Оформление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27_Оформление по умолчанию</vt:lpstr>
      <vt:lpstr>28_Оформление по умолчанию</vt:lpstr>
      <vt:lpstr>28_Оформление по умолчанию</vt:lpstr>
      <vt:lpstr>9_Презентация 4</vt:lpstr>
      <vt:lpstr>29_Оформление по умолчанию</vt:lpstr>
      <vt:lpstr>29_Оформление по умолчанию</vt:lpstr>
      <vt:lpstr>29_Оформление по умолчанию</vt:lpstr>
      <vt:lpstr>29_Оформление по умолчанию</vt:lpstr>
      <vt:lpstr>29_Оформление по умолчанию</vt:lpstr>
      <vt:lpstr>29_Оформление по умолчанию</vt:lpstr>
      <vt:lpstr>29_Оформление по умолчанию</vt:lpstr>
      <vt:lpstr>29_Оформление по умолчанию</vt:lpstr>
      <vt:lpstr>29_Оформление по умолчанию</vt:lpstr>
      <vt:lpstr>29_Оформление по умолчанию</vt:lpstr>
      <vt:lpstr>29_Оформление по умолчанию</vt:lpstr>
      <vt:lpstr>29_Оформление по умолчанию</vt:lpstr>
      <vt:lpstr>29_Оформление по умолчанию</vt:lpstr>
      <vt:lpstr>10_Презентация 4</vt:lpstr>
      <vt:lpstr>12_Презентация 4</vt:lpstr>
      <vt:lpstr>6_Презентация 4</vt:lpstr>
      <vt:lpstr>6_Презентация 4</vt:lpstr>
      <vt:lpstr>6_Презентация 4</vt:lpstr>
      <vt:lpstr>6_Презентация 4</vt:lpstr>
      <vt:lpstr>6_Презентация 4</vt:lpstr>
      <vt:lpstr>6_Презентация 4</vt:lpstr>
      <vt:lpstr>6_Презентация 4</vt:lpstr>
      <vt:lpstr>6_Презентация 4</vt:lpstr>
      <vt:lpstr>6_Презентация 4</vt:lpstr>
      <vt:lpstr>6_Презентация 4</vt:lpstr>
      <vt:lpstr>6_Презентация 4</vt:lpstr>
      <vt:lpstr>6_Презентация 4</vt:lpstr>
      <vt:lpstr>6_Презентация 4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30_Оформление по умолчанию</vt:lpstr>
      <vt:lpstr>11_Презентация 4</vt:lpstr>
      <vt:lpstr>11_Презентация 4</vt:lpstr>
      <vt:lpstr>11_Презентация 4</vt:lpstr>
      <vt:lpstr>11_Презентация 4</vt:lpstr>
      <vt:lpstr>11_Презентация 4</vt:lpstr>
      <vt:lpstr>11_Презентация 4</vt:lpstr>
      <vt:lpstr>11_Презентация 4</vt:lpstr>
      <vt:lpstr>11_Презентация 4</vt:lpstr>
      <vt:lpstr>11_Презентация 4</vt:lpstr>
      <vt:lpstr>11_Презентация 4</vt:lpstr>
      <vt:lpstr>11_Презентация 4</vt:lpstr>
      <vt:lpstr>11_Презентация 4</vt:lpstr>
      <vt:lpstr>11_Презентация 4</vt:lpstr>
      <vt:lpstr>13_Презентация 4</vt:lpstr>
      <vt:lpstr>14_Презентация 4</vt:lpstr>
      <vt:lpstr>17_Презентация 4</vt:lpstr>
      <vt:lpstr>18_Презентация 4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34_Оформление по умолчанию</vt:lpstr>
      <vt:lpstr>31_Оформление по умолчанию</vt:lpstr>
      <vt:lpstr>31_Оформление по умолчанию</vt:lpstr>
      <vt:lpstr>19_Презентация 4</vt:lpstr>
      <vt:lpstr>19_Презентация 4</vt:lpstr>
      <vt:lpstr>19_Презентация 4</vt:lpstr>
      <vt:lpstr>19_Презентация 4</vt:lpstr>
      <vt:lpstr>19_Презентация 4</vt:lpstr>
      <vt:lpstr>19_Презентация 4</vt:lpstr>
      <vt:lpstr>19_Презентация 4</vt:lpstr>
      <vt:lpstr>19_Презентация 4</vt:lpstr>
      <vt:lpstr>19_Презентация 4</vt:lpstr>
      <vt:lpstr>19_Презентация 4</vt:lpstr>
      <vt:lpstr>19_Презентация 4</vt:lpstr>
      <vt:lpstr>19_Презентация 4</vt:lpstr>
      <vt:lpstr>19_Презентация 4</vt:lpstr>
      <vt:lpstr>19_Презентация 4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32_Оформление по умолчанию</vt:lpstr>
      <vt:lpstr>35_Оформление по умолчанию</vt:lpstr>
      <vt:lpstr>35_Оформление по умолчанию</vt:lpstr>
      <vt:lpstr>20_Презентация 4</vt:lpstr>
      <vt:lpstr>21_Презентация 4</vt:lpstr>
      <vt:lpstr>28_Презентация 4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29_Презентация 4</vt:lpstr>
      <vt:lpstr>36_Оформление по умолчанию</vt:lpstr>
      <vt:lpstr>36_Оформление по умолчанию</vt:lpstr>
      <vt:lpstr>36_Оформление по умолчанию</vt:lpstr>
      <vt:lpstr>30_Презентация 4</vt:lpstr>
      <vt:lpstr>31_Презентация 4</vt:lpstr>
      <vt:lpstr>31_Презентация 4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37_Оформление по умолчанию</vt:lpstr>
      <vt:lpstr>32_Презентация 4</vt:lpstr>
      <vt:lpstr>32_Презентация 4</vt:lpstr>
      <vt:lpstr>33_Презентация 4</vt:lpstr>
      <vt:lpstr>38_Оформление по умолчанию</vt:lpstr>
      <vt:lpstr>34_Презентация 4</vt:lpstr>
      <vt:lpstr>39_Оформление по умолчанию</vt:lpstr>
      <vt:lpstr>39_Оформление по умолчанию</vt:lpstr>
      <vt:lpstr>37_Презентация 4</vt:lpstr>
      <vt:lpstr>38_Презентация 4</vt:lpstr>
      <vt:lpstr>40_Презентация 4</vt:lpstr>
      <vt:lpstr>41_Презентация 4</vt:lpstr>
      <vt:lpstr>42_Презентация 4</vt:lpstr>
      <vt:lpstr>44_Презентация 4</vt:lpstr>
      <vt:lpstr>47_Презентация 4</vt:lpstr>
      <vt:lpstr>47_Презентация 4</vt:lpstr>
      <vt:lpstr>48_Презентация 4</vt:lpstr>
      <vt:lpstr>49_Презентация 4</vt:lpstr>
      <vt:lpstr>50_Презентация 4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40_Оформление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41_Оформление по умолчанию</vt:lpstr>
      <vt:lpstr>41_Оформление по умолчанию</vt:lpstr>
      <vt:lpstr>41_Оформление по умолчанию</vt:lpstr>
      <vt:lpstr>41_Оформление по умолчанию</vt:lpstr>
      <vt:lpstr>41_Оформление по умолчанию</vt:lpstr>
      <vt:lpstr>41_Оформление по умолчанию</vt:lpstr>
      <vt:lpstr>41_Оформление по умолчанию</vt:lpstr>
      <vt:lpstr>41_Оформление по умолчанию</vt:lpstr>
      <vt:lpstr>41_Оформление по умолчанию</vt:lpstr>
      <vt:lpstr>41_Оформление по умолчанию</vt:lpstr>
      <vt:lpstr>41_Оформление по умолчанию</vt:lpstr>
      <vt:lpstr>41_Оформление по умолчанию</vt:lpstr>
      <vt:lpstr>41_Оформление по умолчанию</vt:lpstr>
      <vt:lpstr>51_Презентация 4</vt:lpstr>
      <vt:lpstr>51_Презентация 4</vt:lpstr>
      <vt:lpstr>51_Презентация 4</vt:lpstr>
      <vt:lpstr>52_Презентация 4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53_Презентация 4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42_Оформление по умолчанию</vt:lpstr>
      <vt:lpstr>55_Презентация 4</vt:lpstr>
      <vt:lpstr>55_Презентация 4</vt:lpstr>
      <vt:lpstr>55_Презентация 4</vt:lpstr>
      <vt:lpstr>55_Презентация 4</vt:lpstr>
      <vt:lpstr>55_Презентация 4</vt:lpstr>
      <vt:lpstr>55_Презентация 4</vt:lpstr>
      <vt:lpstr>55_Презентация 4</vt:lpstr>
      <vt:lpstr>55_Презентация 4</vt:lpstr>
      <vt:lpstr>55_Презентация 4</vt:lpstr>
      <vt:lpstr>55_Презентация 4</vt:lpstr>
      <vt:lpstr>55_Презентация 4</vt:lpstr>
      <vt:lpstr>55_Презентация 4</vt:lpstr>
      <vt:lpstr>55_Презентация 4</vt:lpstr>
      <vt:lpstr>43_Оформление по умолчанию</vt:lpstr>
      <vt:lpstr>43_Оформление по умолчанию</vt:lpstr>
      <vt:lpstr>43_Оформление по умолчанию</vt:lpstr>
      <vt:lpstr>43_Оформление по умолчанию</vt:lpstr>
      <vt:lpstr>43_Оформление по умолчанию</vt:lpstr>
      <vt:lpstr>43_Оформление по умолчанию</vt:lpstr>
      <vt:lpstr>43_Оформление по умолчанию</vt:lpstr>
      <vt:lpstr>43_Оформление по умолчанию</vt:lpstr>
      <vt:lpstr>43_Оформление по умолчанию</vt:lpstr>
      <vt:lpstr>43_Оформление по умолчанию</vt:lpstr>
      <vt:lpstr>43_Оформление по умолчанию</vt:lpstr>
      <vt:lpstr>43_Оформление по умолчанию</vt:lpstr>
      <vt:lpstr>43_Оформление по умолчанию</vt:lpstr>
      <vt:lpstr>44_Оформление по умолчанию</vt:lpstr>
      <vt:lpstr>44_Оформление по умолчанию</vt:lpstr>
      <vt:lpstr>57_Презентация 4</vt:lpstr>
      <vt:lpstr>57_Презентация 4</vt:lpstr>
      <vt:lpstr>57_Презентация 4</vt:lpstr>
      <vt:lpstr>57_Презентация 4</vt:lpstr>
      <vt:lpstr>57_Презентация 4</vt:lpstr>
      <vt:lpstr>57_Презентация 4</vt:lpstr>
      <vt:lpstr>57_Презентация 4</vt:lpstr>
      <vt:lpstr>57_Презентация 4</vt:lpstr>
      <vt:lpstr>57_Презентация 4</vt:lpstr>
      <vt:lpstr>57_Презентация 4</vt:lpstr>
      <vt:lpstr>57_Презентация 4</vt:lpstr>
      <vt:lpstr>57_Презентация 4</vt:lpstr>
      <vt:lpstr>57_Презентация 4</vt:lpstr>
      <vt:lpstr>58_Презентация 4</vt:lpstr>
      <vt:lpstr>58_Презентация 4</vt:lpstr>
      <vt:lpstr>58_Презентация 4</vt:lpstr>
      <vt:lpstr>58_Презентация 4</vt:lpstr>
      <vt:lpstr>58_Презентация 4</vt:lpstr>
      <vt:lpstr>58_Презентация 4</vt:lpstr>
      <vt:lpstr>58_Презентация 4</vt:lpstr>
      <vt:lpstr>58_Презентация 4</vt:lpstr>
      <vt:lpstr>58_Презентация 4</vt:lpstr>
      <vt:lpstr>58_Презентация 4</vt:lpstr>
      <vt:lpstr>58_Презентация 4</vt:lpstr>
      <vt:lpstr>58_Презентация 4</vt:lpstr>
      <vt:lpstr>58_Презентация 4</vt:lpstr>
      <vt:lpstr>58_Презентация 4</vt:lpstr>
      <vt:lpstr>59_Презентация 4</vt:lpstr>
      <vt:lpstr>59_Презентация 4</vt:lpstr>
      <vt:lpstr>59_Презентация 4</vt:lpstr>
      <vt:lpstr>59_Презентация 4</vt:lpstr>
      <vt:lpstr>59_Презентация 4</vt:lpstr>
      <vt:lpstr>59_Презентация 4</vt:lpstr>
      <vt:lpstr>59_Презентация 4</vt:lpstr>
      <vt:lpstr>59_Презентация 4</vt:lpstr>
      <vt:lpstr>59_Презентация 4</vt:lpstr>
      <vt:lpstr>59_Презентация 4</vt:lpstr>
      <vt:lpstr>59_Презентация 4</vt:lpstr>
      <vt:lpstr>59_Презентация 4</vt:lpstr>
      <vt:lpstr>59_Презентация 4</vt:lpstr>
      <vt:lpstr>59_Презентация 4</vt:lpstr>
      <vt:lpstr>45_Оформление по умолчанию</vt:lpstr>
      <vt:lpstr>45_Оформление по умолчанию</vt:lpstr>
      <vt:lpstr>45_Оформление по умолчанию</vt:lpstr>
      <vt:lpstr>45_Оформление по умолчанию</vt:lpstr>
      <vt:lpstr>45_Оформление по умолчанию</vt:lpstr>
      <vt:lpstr>45_Оформление по умолчанию</vt:lpstr>
      <vt:lpstr>45_Оформление по умолчанию</vt:lpstr>
      <vt:lpstr>45_Оформление по умолчанию</vt:lpstr>
      <vt:lpstr>45_Оформление по умолчанию</vt:lpstr>
      <vt:lpstr>45_Оформление по умолчанию</vt:lpstr>
      <vt:lpstr>45_Оформление по умолчанию</vt:lpstr>
      <vt:lpstr>45_Оформление по умолчанию</vt:lpstr>
      <vt:lpstr>45_Оформление по умолчанию</vt:lpstr>
      <vt:lpstr>60_Презентация 4</vt:lpstr>
      <vt:lpstr>61_Презентация 4</vt:lpstr>
      <vt:lpstr>61_Презентация 4</vt:lpstr>
      <vt:lpstr>61_Презентация 4</vt:lpstr>
      <vt:lpstr>61_Презентация 4</vt:lpstr>
      <vt:lpstr>61_Презентация 4</vt:lpstr>
      <vt:lpstr>61_Презентация 4</vt:lpstr>
      <vt:lpstr>61_Презентация 4</vt:lpstr>
      <vt:lpstr>61_Презентация 4</vt:lpstr>
      <vt:lpstr>61_Презентация 4</vt:lpstr>
      <vt:lpstr>61_Презентация 4</vt:lpstr>
      <vt:lpstr>61_Презентация 4</vt:lpstr>
      <vt:lpstr>61_Презентация 4</vt:lpstr>
      <vt:lpstr>61_Презентация 4</vt:lpstr>
      <vt:lpstr>61_Презентация 4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62_Презентация 4</vt:lpstr>
      <vt:lpstr>63_Презентация 4</vt:lpstr>
      <vt:lpstr>63_Презентация 4</vt:lpstr>
      <vt:lpstr>63_Презентация 4</vt:lpstr>
      <vt:lpstr>63_Презентация 4</vt:lpstr>
      <vt:lpstr>63_Презентация 4</vt:lpstr>
      <vt:lpstr>63_Презентация 4</vt:lpstr>
      <vt:lpstr>63_Презентация 4</vt:lpstr>
      <vt:lpstr>63_Презентация 4</vt:lpstr>
      <vt:lpstr>63_Презентация 4</vt:lpstr>
      <vt:lpstr>63_Презентация 4</vt:lpstr>
      <vt:lpstr>63_Презентация 4</vt:lpstr>
      <vt:lpstr>63_Презентация 4</vt:lpstr>
      <vt:lpstr>63_Презентация 4</vt:lpstr>
      <vt:lpstr>63_Презентация 4</vt:lpstr>
      <vt:lpstr>64_Презентация 4</vt:lpstr>
      <vt:lpstr>66_Презентация 4</vt:lpstr>
      <vt:lpstr>46_Оформление по умолчанию</vt:lpstr>
      <vt:lpstr>46_Оформление по умолчанию</vt:lpstr>
      <vt:lpstr>81_Презентация 4</vt:lpstr>
      <vt:lpstr>70_Презентация 4</vt:lpstr>
      <vt:lpstr>67_Презентация 4</vt:lpstr>
      <vt:lpstr>92_Презентация 4</vt:lpstr>
      <vt:lpstr>47_Оформление по умолчанию</vt:lpstr>
      <vt:lpstr>47_Оформление по умолчанию</vt:lpstr>
      <vt:lpstr>47_Оформление по умолчанию</vt:lpstr>
      <vt:lpstr>47_Оформление по умолчанию</vt:lpstr>
      <vt:lpstr>47_Оформление по умолчанию</vt:lpstr>
      <vt:lpstr>47_Оформление по умолчанию</vt:lpstr>
      <vt:lpstr>47_Оформление по умолчанию</vt:lpstr>
      <vt:lpstr>47_Оформление по умолчанию</vt:lpstr>
      <vt:lpstr>47_Оформление по умолчанию</vt:lpstr>
      <vt:lpstr>47_Оформление по умолчанию</vt:lpstr>
      <vt:lpstr>47_Оформление по умолчанию</vt:lpstr>
      <vt:lpstr>47_Оформление по умолчанию</vt:lpstr>
      <vt:lpstr>47_Оформление по умолчанию</vt:lpstr>
      <vt:lpstr>47_Оформление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48_Оформление по умолчанию</vt:lpstr>
      <vt:lpstr>82_Презентация 4</vt:lpstr>
      <vt:lpstr>71_Презентация 4</vt:lpstr>
      <vt:lpstr>71_Презентация 4</vt:lpstr>
      <vt:lpstr>72_Презентация 4</vt:lpstr>
      <vt:lpstr>75_Презентация 4</vt:lpstr>
      <vt:lpstr>69_Презентация 4</vt:lpstr>
      <vt:lpstr>73_Презентация 4</vt:lpstr>
      <vt:lpstr>74_Презентация 4</vt:lpstr>
      <vt:lpstr>76_Презентация 4</vt:lpstr>
      <vt:lpstr>76_Презентация 4</vt:lpstr>
      <vt:lpstr>76_Презентация 4</vt:lpstr>
      <vt:lpstr>76_Презентация 4</vt:lpstr>
      <vt:lpstr>76_Презентация 4</vt:lpstr>
      <vt:lpstr>76_Презентация 4</vt:lpstr>
      <vt:lpstr>76_Презентация 4</vt:lpstr>
      <vt:lpstr>76_Презентация 4</vt:lpstr>
      <vt:lpstr>76_Презентация 4</vt:lpstr>
      <vt:lpstr>76_Презентация 4</vt:lpstr>
      <vt:lpstr>76_Презентация 4</vt:lpstr>
      <vt:lpstr>76_Презентация 4</vt:lpstr>
      <vt:lpstr>76_Презентация 4</vt:lpstr>
      <vt:lpstr>93_Презентация 4</vt:lpstr>
      <vt:lpstr>77_Презентация 4</vt:lpstr>
      <vt:lpstr>10_Оформление по умолчанию</vt:lpstr>
      <vt:lpstr>49_Оформление по умолчанию</vt:lpstr>
      <vt:lpstr>78_Презентация 4</vt:lpstr>
      <vt:lpstr>78_Презентация 4</vt:lpstr>
      <vt:lpstr>79_Презентация 4</vt:lpstr>
      <vt:lpstr>79_Презентация 4</vt:lpstr>
      <vt:lpstr>79_Презентация 4</vt:lpstr>
      <vt:lpstr>79_Презентация 4</vt:lpstr>
      <vt:lpstr>79_Презентация 4</vt:lpstr>
      <vt:lpstr>79_Презентация 4</vt:lpstr>
      <vt:lpstr>79_Презентация 4</vt:lpstr>
      <vt:lpstr>79_Презентация 4</vt:lpstr>
      <vt:lpstr>79_Презентация 4</vt:lpstr>
      <vt:lpstr>79_Презентация 4</vt:lpstr>
      <vt:lpstr>79_Презентация 4</vt:lpstr>
      <vt:lpstr>79_Презентация 4</vt:lpstr>
      <vt:lpstr>79_Презентация 4</vt:lpstr>
      <vt:lpstr>80_Презентация 4</vt:lpstr>
      <vt:lpstr>80_Презентация 4</vt:lpstr>
      <vt:lpstr>80_Презентация 4</vt:lpstr>
      <vt:lpstr>80_Презентация 4</vt:lpstr>
      <vt:lpstr>80_Презентация 4</vt:lpstr>
      <vt:lpstr>80_Презентация 4</vt:lpstr>
      <vt:lpstr>80_Презентация 4</vt:lpstr>
      <vt:lpstr>80_Презентация 4</vt:lpstr>
      <vt:lpstr>80_Презентация 4</vt:lpstr>
      <vt:lpstr>80_Презентация 4</vt:lpstr>
      <vt:lpstr>80_Презентация 4</vt:lpstr>
      <vt:lpstr>80_Презентация 4</vt:lpstr>
      <vt:lpstr>80_Презентация 4</vt:lpstr>
      <vt:lpstr>80_Презентация 4</vt:lpstr>
      <vt:lpstr>50_Оформление по умолчанию</vt:lpstr>
      <vt:lpstr>51_Оформление по умолчанию</vt:lpstr>
      <vt:lpstr>51_Оформление по умолчанию</vt:lpstr>
      <vt:lpstr>51_Оформление по умолчанию</vt:lpstr>
      <vt:lpstr>51_Оформление по умолчанию</vt:lpstr>
      <vt:lpstr>51_Оформление по умолчанию</vt:lpstr>
      <vt:lpstr>51_Оформление по умолчанию</vt:lpstr>
      <vt:lpstr>51_Оформление по умолчанию</vt:lpstr>
      <vt:lpstr>51_Оформление по умолчанию</vt:lpstr>
      <vt:lpstr>51_Оформление по умолчанию</vt:lpstr>
      <vt:lpstr>51_Оформление по умолчанию</vt:lpstr>
      <vt:lpstr>51_Оформление по умолчанию</vt:lpstr>
      <vt:lpstr>52_Оформление по умолчанию</vt:lpstr>
      <vt:lpstr>53_Оформление по умолчанию</vt:lpstr>
      <vt:lpstr>54_Оформление по умолчанию</vt:lpstr>
      <vt:lpstr>54_Оформление по умолчанию</vt:lpstr>
      <vt:lpstr>54_Оформление по умолчанию</vt:lpstr>
      <vt:lpstr>54_Оформление по умолчанию</vt:lpstr>
      <vt:lpstr>54_Оформление по умолчанию</vt:lpstr>
      <vt:lpstr>54_Оформление по умолчанию</vt:lpstr>
      <vt:lpstr>54_Оформление по умолчанию</vt:lpstr>
      <vt:lpstr>54_Оформление по умолчанию</vt:lpstr>
      <vt:lpstr>54_Оформление по умолчанию</vt:lpstr>
      <vt:lpstr>54_Оформление по умолчанию</vt:lpstr>
      <vt:lpstr>54_Оформление по умолчанию</vt:lpstr>
      <vt:lpstr>55_Оформление по умолчанию</vt:lpstr>
      <vt:lpstr>56_Оформление по умолчанию</vt:lpstr>
      <vt:lpstr>b-default</vt:lpstr>
      <vt:lpstr>b-default</vt:lpstr>
      <vt:lpstr>b-default</vt:lpstr>
      <vt:lpstr>b-default</vt:lpstr>
      <vt:lpstr>57_Оформление по умолчанию</vt:lpstr>
      <vt:lpstr>58_Оформление по умолчанию</vt:lpstr>
      <vt:lpstr>89_Презентация 4</vt:lpstr>
      <vt:lpstr>89_Презентация 4</vt:lpstr>
      <vt:lpstr>89_Презентация 4</vt:lpstr>
      <vt:lpstr>89_Презентация 4</vt:lpstr>
      <vt:lpstr>90_Презентация 4</vt:lpstr>
      <vt:lpstr>90_Презентация 4</vt:lpstr>
      <vt:lpstr>90_Презентация 4</vt:lpstr>
      <vt:lpstr>90_Презентация 4</vt:lpstr>
      <vt:lpstr>90_Презентация 4</vt:lpstr>
      <vt:lpstr>90_Презентация 4</vt:lpstr>
      <vt:lpstr>90_Презентация 4</vt:lpstr>
      <vt:lpstr>90_Презентация 4</vt:lpstr>
      <vt:lpstr>90_Презентация 4</vt:lpstr>
      <vt:lpstr>90_Презентация 4</vt:lpstr>
      <vt:lpstr>90_Презентация 4</vt:lpstr>
      <vt:lpstr>90_Презентация 4</vt:lpstr>
      <vt:lpstr>90_Презентация 4</vt:lpstr>
      <vt:lpstr>90_Презентация 4</vt:lpstr>
      <vt:lpstr>94_Презентация 4</vt:lpstr>
      <vt:lpstr>1_b-default</vt:lpstr>
      <vt:lpstr>1_b-default</vt:lpstr>
      <vt:lpstr>1_b-default</vt:lpstr>
      <vt:lpstr>1_b-default</vt:lpstr>
      <vt:lpstr>95_Презентация 4</vt:lpstr>
      <vt:lpstr>96_Презентация 4</vt:lpstr>
      <vt:lpstr>2_b-default</vt:lpstr>
      <vt:lpstr>2_b-default</vt:lpstr>
      <vt:lpstr>59_Оформление по умолчанию</vt:lpstr>
      <vt:lpstr>59_Оформление по умолчанию</vt:lpstr>
      <vt:lpstr>3_b-default</vt:lpstr>
      <vt:lpstr>3_b-default</vt:lpstr>
      <vt:lpstr>60_Оформление по умолчанию</vt:lpstr>
      <vt:lpstr>60_Оформление по умолчанию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4_b-default</vt:lpstr>
      <vt:lpstr>99_Презентация 4</vt:lpstr>
      <vt:lpstr>98_Презентация 4</vt:lpstr>
      <vt:lpstr>98_Презентация 4</vt:lpstr>
      <vt:lpstr>98_Презентация 4</vt:lpstr>
      <vt:lpstr>98_Презентация 4</vt:lpstr>
      <vt:lpstr>98_Презентация 4</vt:lpstr>
      <vt:lpstr>98_Презентация 4</vt:lpstr>
      <vt:lpstr>98_Презентация 4</vt:lpstr>
      <vt:lpstr>98_Презентация 4</vt:lpstr>
      <vt:lpstr>98_Презентация 4</vt:lpstr>
      <vt:lpstr>98_Презентация 4</vt:lpstr>
      <vt:lpstr>98_Презентация 4</vt:lpstr>
      <vt:lpstr>98_Презентация 4</vt:lpstr>
      <vt:lpstr>98_Презентация 4</vt:lpstr>
      <vt:lpstr>61_Оформление по умолчанию</vt:lpstr>
      <vt:lpstr>12_b-default</vt:lpstr>
      <vt:lpstr>12_b-default</vt:lpstr>
      <vt:lpstr>12_b-default</vt:lpstr>
      <vt:lpstr>12_b-default</vt:lpstr>
      <vt:lpstr>12_b-default</vt:lpstr>
      <vt:lpstr>12_b-default</vt:lpstr>
      <vt:lpstr>12_b-default</vt:lpstr>
      <vt:lpstr>12_b-default</vt:lpstr>
      <vt:lpstr>12_b-default</vt:lpstr>
      <vt:lpstr>12_b-default</vt:lpstr>
      <vt:lpstr>12_b-default</vt:lpstr>
      <vt:lpstr>63_Оформление по умолчанию</vt:lpstr>
      <vt:lpstr>13_b-default</vt:lpstr>
      <vt:lpstr>13_b-default</vt:lpstr>
      <vt:lpstr>13_b-default</vt:lpstr>
      <vt:lpstr>13_b-default</vt:lpstr>
      <vt:lpstr>13_b-default</vt:lpstr>
      <vt:lpstr>13_b-default</vt:lpstr>
      <vt:lpstr>13_b-default</vt:lpstr>
      <vt:lpstr>13_b-default</vt:lpstr>
      <vt:lpstr>13_b-default</vt:lpstr>
      <vt:lpstr>13_b-default</vt:lpstr>
      <vt:lpstr>13_b-default</vt:lpstr>
      <vt:lpstr>100_Презентация 4</vt:lpstr>
      <vt:lpstr>101_Презентация 4</vt:lpstr>
      <vt:lpstr>62_Оформление по умолчанию</vt:lpstr>
      <vt:lpstr>62_Оформление по умолчанию</vt:lpstr>
      <vt:lpstr>62_Оформление по умолчанию</vt:lpstr>
      <vt:lpstr>62_Оформление по умолчанию</vt:lpstr>
      <vt:lpstr>62_Оформление по умолчанию</vt:lpstr>
      <vt:lpstr>62_Оформление по умолчанию</vt:lpstr>
      <vt:lpstr>62_Оформление по умолчанию</vt:lpstr>
      <vt:lpstr>62_Оформление по умолчанию</vt:lpstr>
      <vt:lpstr>62_Оформление по умолчанию</vt:lpstr>
      <vt:lpstr>62_Оформление по умолчанию</vt:lpstr>
      <vt:lpstr>62_Оформление по умолчанию</vt:lpstr>
      <vt:lpstr>106_Презентация 4</vt:lpstr>
      <vt:lpstr>103_Презентация 4</vt:lpstr>
      <vt:lpstr>103_Презентация 4</vt:lpstr>
      <vt:lpstr>103_Презентация 4</vt:lpstr>
      <vt:lpstr>103_Презентация 4</vt:lpstr>
      <vt:lpstr>103_Презентация 4</vt:lpstr>
      <vt:lpstr>103_Презентация 4</vt:lpstr>
      <vt:lpstr>103_Презентация 4</vt:lpstr>
      <vt:lpstr>103_Презентация 4</vt:lpstr>
      <vt:lpstr>103_Презентация 4</vt:lpstr>
      <vt:lpstr>103_Презентация 4</vt:lpstr>
      <vt:lpstr>103_Презентация 4</vt:lpstr>
      <vt:lpstr>103_Презентация 4</vt:lpstr>
      <vt:lpstr>103_Презентация 4</vt:lpstr>
      <vt:lpstr>105_Презентация 4</vt:lpstr>
      <vt:lpstr>108_Презентация 4</vt:lpstr>
      <vt:lpstr>109_Презентация 4</vt:lpstr>
      <vt:lpstr>110_Презентация 4</vt:lpstr>
      <vt:lpstr>64_Оформление по умолчанию</vt:lpstr>
      <vt:lpstr>64_Оформление по умолчанию</vt:lpstr>
      <vt:lpstr>64_Оформление по умолчанию</vt:lpstr>
      <vt:lpstr>64_Оформление по умолчанию</vt:lpstr>
      <vt:lpstr>64_Оформление по умолчанию</vt:lpstr>
      <vt:lpstr>64_Оформление по умолчанию</vt:lpstr>
      <vt:lpstr>64_Оформление по умолчанию</vt:lpstr>
      <vt:lpstr>64_Оформление по умолчанию</vt:lpstr>
      <vt:lpstr>64_Оформление по умолчанию</vt:lpstr>
      <vt:lpstr>64_Оформление по умолчанию</vt:lpstr>
      <vt:lpstr>64_Оформление по умолчанию</vt:lpstr>
      <vt:lpstr>65_Оформление по умолчанию</vt:lpstr>
      <vt:lpstr>65_Оформление по умолчанию</vt:lpstr>
      <vt:lpstr>65_Оформление по умолчанию</vt:lpstr>
      <vt:lpstr>65_Оформление по умолчанию</vt:lpstr>
      <vt:lpstr>65_Оформление по умолчанию</vt:lpstr>
      <vt:lpstr>65_Оформление по умолчанию</vt:lpstr>
      <vt:lpstr>65_Оформление по умолчанию</vt:lpstr>
      <vt:lpstr>65_Оформление по умолчанию</vt:lpstr>
      <vt:lpstr>65_Оформление по умолчанию</vt:lpstr>
      <vt:lpstr>65_Оформление по умолчанию</vt:lpstr>
      <vt:lpstr>65_Оформление по умолчанию</vt:lpstr>
      <vt:lpstr>111_Презентация 4</vt:lpstr>
      <vt:lpstr>111_Презентация 4</vt:lpstr>
      <vt:lpstr>111_Презентация 4</vt:lpstr>
      <vt:lpstr>111_Презентация 4</vt:lpstr>
      <vt:lpstr>111_Презентация 4</vt:lpstr>
      <vt:lpstr>111_Презентация 4</vt:lpstr>
      <vt:lpstr>111_Презентация 4</vt:lpstr>
      <vt:lpstr>111_Презентация 4</vt:lpstr>
      <vt:lpstr>111_Презентация 4</vt:lpstr>
      <vt:lpstr>111_Презентация 4</vt:lpstr>
      <vt:lpstr>111_Презентация 4</vt:lpstr>
      <vt:lpstr>111_Презентация 4</vt:lpstr>
      <vt:lpstr>111_Презентация 4</vt:lpstr>
      <vt:lpstr>112_Презентация 4</vt:lpstr>
      <vt:lpstr>112_Презентация 4</vt:lpstr>
      <vt:lpstr>112_Презентация 4</vt:lpstr>
      <vt:lpstr>112_Презентация 4</vt:lpstr>
      <vt:lpstr>112_Презентация 4</vt:lpstr>
      <vt:lpstr>112_Презентация 4</vt:lpstr>
      <vt:lpstr>112_Презентация 4</vt:lpstr>
      <vt:lpstr>112_Презентация 4</vt:lpstr>
      <vt:lpstr>112_Презентация 4</vt:lpstr>
      <vt:lpstr>112_Презентация 4</vt:lpstr>
      <vt:lpstr>112_Презентация 4</vt:lpstr>
      <vt:lpstr>112_Презентация 4</vt:lpstr>
      <vt:lpstr>112_Презентация 4</vt:lpstr>
      <vt:lpstr>Система сертификации  программного обеспечения  компьютерного моделирования</vt:lpstr>
      <vt:lpstr>Основные организационные документы</vt:lpstr>
      <vt:lpstr>Проблем, препятствующие внедрению высокопроизводительных вычислений и технологий суперкомпьютерного моделирования в процессы ЖЦИ  изделий ОПК</vt:lpstr>
      <vt:lpstr>Терминология</vt:lpstr>
      <vt:lpstr>Нормативные основы проведения испытаний</vt:lpstr>
      <vt:lpstr>Система аттестации ПО КМ в атомной энергетике</vt:lpstr>
      <vt:lpstr>Система аттестации ПО КМ в атомной энергетике. Порядок работы (РД-03-33-2008)</vt:lpstr>
      <vt:lpstr>Федеральный закон от 27.12.2002 №184-ФЗ «О техническом регулировании»</vt:lpstr>
      <vt:lpstr>Предлагаемая система сертификации ПО КМ. Структурная схема</vt:lpstr>
      <vt:lpstr>ТК-700 «Математическое моделирование и высокопроизводительные вычислительные технологии»</vt:lpstr>
      <vt:lpstr>Документы по стандартизации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ВНИИЭФ-основа ЯОК.</dc:title>
  <dc:creator>Деркач</dc:creator>
  <dc:description>Доклад директора президенту РЖД Якунину 23.10.2010.</dc:description>
  <cp:lastModifiedBy>User</cp:lastModifiedBy>
  <cp:revision>3753</cp:revision>
  <cp:lastPrinted>2018-02-13T05:45:03Z</cp:lastPrinted>
  <dcterms:created xsi:type="dcterms:W3CDTF">2009-12-11T05:28:17Z</dcterms:created>
  <dcterms:modified xsi:type="dcterms:W3CDTF">2018-02-13T14:08:58Z</dcterms:modified>
</cp:coreProperties>
</file>