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04" r:id="rId2"/>
    <p:sldId id="305" r:id="rId3"/>
    <p:sldId id="306" r:id="rId4"/>
    <p:sldId id="307" r:id="rId5"/>
    <p:sldId id="282" r:id="rId6"/>
    <p:sldId id="297" r:id="rId7"/>
    <p:sldId id="299" r:id="rId8"/>
    <p:sldId id="301" r:id="rId9"/>
    <p:sldId id="284" r:id="rId10"/>
    <p:sldId id="308" r:id="rId11"/>
    <p:sldId id="309" r:id="rId12"/>
    <p:sldId id="285" r:id="rId13"/>
    <p:sldId id="303" r:id="rId1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50995C-A1BC-47F1-9C97-37422B9D813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671B47-B1FF-4E47-B53B-41381A57EE6D}">
      <dgm:prSet phldrT="[Текст]"/>
      <dgm:spPr/>
      <dgm:t>
        <a:bodyPr/>
        <a:lstStyle/>
        <a:p>
          <a:r>
            <a:rPr lang="ru-RU" b="1" dirty="0" smtClean="0"/>
            <a:t>Проблемы машиностроительных предприятий</a:t>
          </a:r>
          <a:endParaRPr lang="ru-RU" b="1" dirty="0"/>
        </a:p>
      </dgm:t>
    </dgm:pt>
    <dgm:pt modelId="{4EADFA0A-6FB2-49DC-925C-8C6E051C8ED4}" type="parTrans" cxnId="{1B5117C3-C293-4BD6-972E-DB35267FD79D}">
      <dgm:prSet/>
      <dgm:spPr/>
      <dgm:t>
        <a:bodyPr/>
        <a:lstStyle/>
        <a:p>
          <a:endParaRPr lang="ru-RU"/>
        </a:p>
      </dgm:t>
    </dgm:pt>
    <dgm:pt modelId="{BDA774C8-5B0A-4E17-BBFA-2C18E8CEAB6C}" type="sibTrans" cxnId="{1B5117C3-C293-4BD6-972E-DB35267FD79D}">
      <dgm:prSet/>
      <dgm:spPr/>
      <dgm:t>
        <a:bodyPr/>
        <a:lstStyle/>
        <a:p>
          <a:endParaRPr lang="ru-RU"/>
        </a:p>
      </dgm:t>
    </dgm:pt>
    <dgm:pt modelId="{B32BC802-7DFE-4B23-8D49-118956BAF3DD}">
      <dgm:prSet phldrT="[Текст]"/>
      <dgm:spPr/>
      <dgm:t>
        <a:bodyPr/>
        <a:lstStyle/>
        <a:p>
          <a:r>
            <a:rPr lang="ru-RU" dirty="0" smtClean="0"/>
            <a:t>конструкторско-технологическая документация изделия либо полностью, либо частично представлена в документальном виде, а не в параметрическом основанном на базах данных, что не гарантирует актуальности, достоверности и полноты информации по описанию конструкции изделия, производственных и технологического процессов изготовления элементов изделия и сборки</a:t>
          </a:r>
          <a:endParaRPr lang="ru-RU" dirty="0"/>
        </a:p>
      </dgm:t>
    </dgm:pt>
    <dgm:pt modelId="{523300FE-CD5A-45F9-B934-0535C4127F64}" type="parTrans" cxnId="{1301EFD7-1620-4A30-9BAB-EBD477464E5A}">
      <dgm:prSet/>
      <dgm:spPr/>
      <dgm:t>
        <a:bodyPr/>
        <a:lstStyle/>
        <a:p>
          <a:endParaRPr lang="ru-RU"/>
        </a:p>
      </dgm:t>
    </dgm:pt>
    <dgm:pt modelId="{18E58331-35AE-4E93-AD42-516208E485FC}" type="sibTrans" cxnId="{1301EFD7-1620-4A30-9BAB-EBD477464E5A}">
      <dgm:prSet/>
      <dgm:spPr/>
      <dgm:t>
        <a:bodyPr/>
        <a:lstStyle/>
        <a:p>
          <a:endParaRPr lang="ru-RU"/>
        </a:p>
      </dgm:t>
    </dgm:pt>
    <dgm:pt modelId="{1282ADFD-BBD0-4360-87CA-750E34748E26}">
      <dgm:prSet phldrT="[Текст]"/>
      <dgm:spPr/>
      <dgm:t>
        <a:bodyPr/>
        <a:lstStyle/>
        <a:p>
          <a:r>
            <a:rPr lang="ru-RU" dirty="0" smtClean="0"/>
            <a:t>компетенции производства изделий на современных машиностроительных предприятиях России сосредоточены, как правило, на мастере цеха и операторах технологического оборудования, а не на технологах и технологической документации, что создает зависимость производства от персонала, его личных качеств и субъективного подхода к функциональным обязанностям, что, в свою очередь, не дает гарантии стабильности при производстве изделий</a:t>
          </a:r>
          <a:endParaRPr lang="ru-RU" dirty="0"/>
        </a:p>
      </dgm:t>
    </dgm:pt>
    <dgm:pt modelId="{32C42B0A-6F89-41F5-AB04-101982B62CAD}" type="parTrans" cxnId="{7E25E22B-0E17-422B-AB6C-4414D4BB5E02}">
      <dgm:prSet/>
      <dgm:spPr/>
      <dgm:t>
        <a:bodyPr/>
        <a:lstStyle/>
        <a:p>
          <a:endParaRPr lang="ru-RU"/>
        </a:p>
      </dgm:t>
    </dgm:pt>
    <dgm:pt modelId="{D0F48BC7-A73E-4B86-A24B-B968F2B4C235}" type="sibTrans" cxnId="{7E25E22B-0E17-422B-AB6C-4414D4BB5E02}">
      <dgm:prSet/>
      <dgm:spPr/>
      <dgm:t>
        <a:bodyPr/>
        <a:lstStyle/>
        <a:p>
          <a:endParaRPr lang="ru-RU"/>
        </a:p>
      </dgm:t>
    </dgm:pt>
    <dgm:pt modelId="{A35FF50B-6698-4E45-B83D-42A508DA3CB3}" type="pres">
      <dgm:prSet presAssocID="{4C50995C-A1BC-47F1-9C97-37422B9D813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CD76181-F867-42F1-84BE-0C6D7876A96C}" type="pres">
      <dgm:prSet presAssocID="{AD671B47-B1FF-4E47-B53B-41381A57EE6D}" presName="thickLine" presStyleLbl="alignNode1" presStyleIdx="0" presStyleCnt="1"/>
      <dgm:spPr/>
    </dgm:pt>
    <dgm:pt modelId="{7C094450-578D-4B43-ABB0-C282BCAE4252}" type="pres">
      <dgm:prSet presAssocID="{AD671B47-B1FF-4E47-B53B-41381A57EE6D}" presName="horz1" presStyleCnt="0"/>
      <dgm:spPr/>
    </dgm:pt>
    <dgm:pt modelId="{5C77298B-792A-45B6-9893-99DEC811C9AB}" type="pres">
      <dgm:prSet presAssocID="{AD671B47-B1FF-4E47-B53B-41381A57EE6D}" presName="tx1" presStyleLbl="revTx" presStyleIdx="0" presStyleCnt="3" custScaleX="139734"/>
      <dgm:spPr/>
      <dgm:t>
        <a:bodyPr/>
        <a:lstStyle/>
        <a:p>
          <a:endParaRPr lang="ru-RU"/>
        </a:p>
      </dgm:t>
    </dgm:pt>
    <dgm:pt modelId="{FF82DEBD-1CBC-42FC-BF1E-5F17BDC27310}" type="pres">
      <dgm:prSet presAssocID="{AD671B47-B1FF-4E47-B53B-41381A57EE6D}" presName="vert1" presStyleCnt="0"/>
      <dgm:spPr/>
    </dgm:pt>
    <dgm:pt modelId="{5B543F36-A9EC-45C3-8D12-127F281290B3}" type="pres">
      <dgm:prSet presAssocID="{B32BC802-7DFE-4B23-8D49-118956BAF3DD}" presName="vertSpace2a" presStyleCnt="0"/>
      <dgm:spPr/>
    </dgm:pt>
    <dgm:pt modelId="{C1BDB182-2669-4136-A507-4C9AABDF197E}" type="pres">
      <dgm:prSet presAssocID="{B32BC802-7DFE-4B23-8D49-118956BAF3DD}" presName="horz2" presStyleCnt="0"/>
      <dgm:spPr/>
    </dgm:pt>
    <dgm:pt modelId="{A76265E9-2BA9-41AF-92B6-D01AEC1F3AD6}" type="pres">
      <dgm:prSet presAssocID="{B32BC802-7DFE-4B23-8D49-118956BAF3DD}" presName="horzSpace2" presStyleCnt="0"/>
      <dgm:spPr/>
    </dgm:pt>
    <dgm:pt modelId="{F6396A3B-1F3D-449A-A08A-E8B39D1CE987}" type="pres">
      <dgm:prSet presAssocID="{B32BC802-7DFE-4B23-8D49-118956BAF3DD}" presName="tx2" presStyleLbl="revTx" presStyleIdx="1" presStyleCnt="3"/>
      <dgm:spPr/>
      <dgm:t>
        <a:bodyPr/>
        <a:lstStyle/>
        <a:p>
          <a:endParaRPr lang="ru-RU"/>
        </a:p>
      </dgm:t>
    </dgm:pt>
    <dgm:pt modelId="{B320D17C-6216-4205-81A3-864F33086CDB}" type="pres">
      <dgm:prSet presAssocID="{B32BC802-7DFE-4B23-8D49-118956BAF3DD}" presName="vert2" presStyleCnt="0"/>
      <dgm:spPr/>
    </dgm:pt>
    <dgm:pt modelId="{904ED6AC-2D9B-425F-AF12-01A435A702DB}" type="pres">
      <dgm:prSet presAssocID="{B32BC802-7DFE-4B23-8D49-118956BAF3DD}" presName="thinLine2b" presStyleLbl="callout" presStyleIdx="0" presStyleCnt="2"/>
      <dgm:spPr/>
    </dgm:pt>
    <dgm:pt modelId="{1A778F97-EAB0-48BF-AB0E-F27AC849BE2A}" type="pres">
      <dgm:prSet presAssocID="{B32BC802-7DFE-4B23-8D49-118956BAF3DD}" presName="vertSpace2b" presStyleCnt="0"/>
      <dgm:spPr/>
    </dgm:pt>
    <dgm:pt modelId="{253DB40F-EFF6-4610-9081-6368BEFA5CEC}" type="pres">
      <dgm:prSet presAssocID="{1282ADFD-BBD0-4360-87CA-750E34748E26}" presName="horz2" presStyleCnt="0"/>
      <dgm:spPr/>
    </dgm:pt>
    <dgm:pt modelId="{2476EA4E-FF83-400E-A71F-AEC0C8B19492}" type="pres">
      <dgm:prSet presAssocID="{1282ADFD-BBD0-4360-87CA-750E34748E26}" presName="horzSpace2" presStyleCnt="0"/>
      <dgm:spPr/>
    </dgm:pt>
    <dgm:pt modelId="{A2912222-30F0-4280-943B-6A9FE3A7B6A4}" type="pres">
      <dgm:prSet presAssocID="{1282ADFD-BBD0-4360-87CA-750E34748E26}" presName="tx2" presStyleLbl="revTx" presStyleIdx="2" presStyleCnt="3"/>
      <dgm:spPr/>
      <dgm:t>
        <a:bodyPr/>
        <a:lstStyle/>
        <a:p>
          <a:endParaRPr lang="ru-RU"/>
        </a:p>
      </dgm:t>
    </dgm:pt>
    <dgm:pt modelId="{84D0DE9F-631C-46AC-B372-30F49BF61D20}" type="pres">
      <dgm:prSet presAssocID="{1282ADFD-BBD0-4360-87CA-750E34748E26}" presName="vert2" presStyleCnt="0"/>
      <dgm:spPr/>
    </dgm:pt>
    <dgm:pt modelId="{27D9945C-9E59-4576-9C9F-85F6A7B0B872}" type="pres">
      <dgm:prSet presAssocID="{1282ADFD-BBD0-4360-87CA-750E34748E26}" presName="thinLine2b" presStyleLbl="callout" presStyleIdx="1" presStyleCnt="2"/>
      <dgm:spPr/>
    </dgm:pt>
    <dgm:pt modelId="{8D916A17-8354-4187-A77F-AA3393B1C08B}" type="pres">
      <dgm:prSet presAssocID="{1282ADFD-BBD0-4360-87CA-750E34748E26}" presName="vertSpace2b" presStyleCnt="0"/>
      <dgm:spPr/>
    </dgm:pt>
  </dgm:ptLst>
  <dgm:cxnLst>
    <dgm:cxn modelId="{959668F3-3AA0-4202-B66E-9ED43CF06A6A}" type="presOf" srcId="{B32BC802-7DFE-4B23-8D49-118956BAF3DD}" destId="{F6396A3B-1F3D-449A-A08A-E8B39D1CE987}" srcOrd="0" destOrd="0" presId="urn:microsoft.com/office/officeart/2008/layout/LinedList"/>
    <dgm:cxn modelId="{3CC5155C-3AB0-4CB2-B2D1-72F35791FB74}" type="presOf" srcId="{4C50995C-A1BC-47F1-9C97-37422B9D8130}" destId="{A35FF50B-6698-4E45-B83D-42A508DA3CB3}" srcOrd="0" destOrd="0" presId="urn:microsoft.com/office/officeart/2008/layout/LinedList"/>
    <dgm:cxn modelId="{1301EFD7-1620-4A30-9BAB-EBD477464E5A}" srcId="{AD671B47-B1FF-4E47-B53B-41381A57EE6D}" destId="{B32BC802-7DFE-4B23-8D49-118956BAF3DD}" srcOrd="0" destOrd="0" parTransId="{523300FE-CD5A-45F9-B934-0535C4127F64}" sibTransId="{18E58331-35AE-4E93-AD42-516208E485FC}"/>
    <dgm:cxn modelId="{7E25E22B-0E17-422B-AB6C-4414D4BB5E02}" srcId="{AD671B47-B1FF-4E47-B53B-41381A57EE6D}" destId="{1282ADFD-BBD0-4360-87CA-750E34748E26}" srcOrd="1" destOrd="0" parTransId="{32C42B0A-6F89-41F5-AB04-101982B62CAD}" sibTransId="{D0F48BC7-A73E-4B86-A24B-B968F2B4C235}"/>
    <dgm:cxn modelId="{87A8CE1B-B786-4D2B-AFD0-F9D33F03CA18}" type="presOf" srcId="{1282ADFD-BBD0-4360-87CA-750E34748E26}" destId="{A2912222-30F0-4280-943B-6A9FE3A7B6A4}" srcOrd="0" destOrd="0" presId="urn:microsoft.com/office/officeart/2008/layout/LinedList"/>
    <dgm:cxn modelId="{BF79CF71-A5A9-4D3B-985E-9EBAD26BA231}" type="presOf" srcId="{AD671B47-B1FF-4E47-B53B-41381A57EE6D}" destId="{5C77298B-792A-45B6-9893-99DEC811C9AB}" srcOrd="0" destOrd="0" presId="urn:microsoft.com/office/officeart/2008/layout/LinedList"/>
    <dgm:cxn modelId="{1B5117C3-C293-4BD6-972E-DB35267FD79D}" srcId="{4C50995C-A1BC-47F1-9C97-37422B9D8130}" destId="{AD671B47-B1FF-4E47-B53B-41381A57EE6D}" srcOrd="0" destOrd="0" parTransId="{4EADFA0A-6FB2-49DC-925C-8C6E051C8ED4}" sibTransId="{BDA774C8-5B0A-4E17-BBFA-2C18E8CEAB6C}"/>
    <dgm:cxn modelId="{23581BAE-87A8-431D-ABF5-B735FC8849A6}" type="presParOf" srcId="{A35FF50B-6698-4E45-B83D-42A508DA3CB3}" destId="{FCD76181-F867-42F1-84BE-0C6D7876A96C}" srcOrd="0" destOrd="0" presId="urn:microsoft.com/office/officeart/2008/layout/LinedList"/>
    <dgm:cxn modelId="{BC1F8BC5-C78E-4244-9109-5DF10B30B2F9}" type="presParOf" srcId="{A35FF50B-6698-4E45-B83D-42A508DA3CB3}" destId="{7C094450-578D-4B43-ABB0-C282BCAE4252}" srcOrd="1" destOrd="0" presId="urn:microsoft.com/office/officeart/2008/layout/LinedList"/>
    <dgm:cxn modelId="{4659A2B7-A0AE-4F5E-82BB-6CA0E96B5B17}" type="presParOf" srcId="{7C094450-578D-4B43-ABB0-C282BCAE4252}" destId="{5C77298B-792A-45B6-9893-99DEC811C9AB}" srcOrd="0" destOrd="0" presId="urn:microsoft.com/office/officeart/2008/layout/LinedList"/>
    <dgm:cxn modelId="{5C62C03D-A9C1-4F3A-8464-CB3A0225E472}" type="presParOf" srcId="{7C094450-578D-4B43-ABB0-C282BCAE4252}" destId="{FF82DEBD-1CBC-42FC-BF1E-5F17BDC27310}" srcOrd="1" destOrd="0" presId="urn:microsoft.com/office/officeart/2008/layout/LinedList"/>
    <dgm:cxn modelId="{9EEC40BB-D466-4966-AA79-426F95E63986}" type="presParOf" srcId="{FF82DEBD-1CBC-42FC-BF1E-5F17BDC27310}" destId="{5B543F36-A9EC-45C3-8D12-127F281290B3}" srcOrd="0" destOrd="0" presId="urn:microsoft.com/office/officeart/2008/layout/LinedList"/>
    <dgm:cxn modelId="{FEE51782-D64A-4A4A-8823-DF651B748B14}" type="presParOf" srcId="{FF82DEBD-1CBC-42FC-BF1E-5F17BDC27310}" destId="{C1BDB182-2669-4136-A507-4C9AABDF197E}" srcOrd="1" destOrd="0" presId="urn:microsoft.com/office/officeart/2008/layout/LinedList"/>
    <dgm:cxn modelId="{280AF4C9-63C8-4239-87D1-6E6FE438CF33}" type="presParOf" srcId="{C1BDB182-2669-4136-A507-4C9AABDF197E}" destId="{A76265E9-2BA9-41AF-92B6-D01AEC1F3AD6}" srcOrd="0" destOrd="0" presId="urn:microsoft.com/office/officeart/2008/layout/LinedList"/>
    <dgm:cxn modelId="{AA833BD4-0DA3-47AF-B3F6-646A26E515EB}" type="presParOf" srcId="{C1BDB182-2669-4136-A507-4C9AABDF197E}" destId="{F6396A3B-1F3D-449A-A08A-E8B39D1CE987}" srcOrd="1" destOrd="0" presId="urn:microsoft.com/office/officeart/2008/layout/LinedList"/>
    <dgm:cxn modelId="{C3F2AFDC-185F-497D-894B-30EB6A5512B3}" type="presParOf" srcId="{C1BDB182-2669-4136-A507-4C9AABDF197E}" destId="{B320D17C-6216-4205-81A3-864F33086CDB}" srcOrd="2" destOrd="0" presId="urn:microsoft.com/office/officeart/2008/layout/LinedList"/>
    <dgm:cxn modelId="{37CACE9B-3F6F-42F4-9A8E-BB92B0C46B6A}" type="presParOf" srcId="{FF82DEBD-1CBC-42FC-BF1E-5F17BDC27310}" destId="{904ED6AC-2D9B-425F-AF12-01A435A702DB}" srcOrd="2" destOrd="0" presId="urn:microsoft.com/office/officeart/2008/layout/LinedList"/>
    <dgm:cxn modelId="{A9565F19-CB40-4214-8660-080410983D02}" type="presParOf" srcId="{FF82DEBD-1CBC-42FC-BF1E-5F17BDC27310}" destId="{1A778F97-EAB0-48BF-AB0E-F27AC849BE2A}" srcOrd="3" destOrd="0" presId="urn:microsoft.com/office/officeart/2008/layout/LinedList"/>
    <dgm:cxn modelId="{36949E9C-9E7B-49B7-8E6A-5895D61C6FAD}" type="presParOf" srcId="{FF82DEBD-1CBC-42FC-BF1E-5F17BDC27310}" destId="{253DB40F-EFF6-4610-9081-6368BEFA5CEC}" srcOrd="4" destOrd="0" presId="urn:microsoft.com/office/officeart/2008/layout/LinedList"/>
    <dgm:cxn modelId="{0665B98B-F871-4B5A-98DA-C4E20DAF5945}" type="presParOf" srcId="{253DB40F-EFF6-4610-9081-6368BEFA5CEC}" destId="{2476EA4E-FF83-400E-A71F-AEC0C8B19492}" srcOrd="0" destOrd="0" presId="urn:microsoft.com/office/officeart/2008/layout/LinedList"/>
    <dgm:cxn modelId="{F78FFA60-1277-4BDF-8277-339E1A269EF3}" type="presParOf" srcId="{253DB40F-EFF6-4610-9081-6368BEFA5CEC}" destId="{A2912222-30F0-4280-943B-6A9FE3A7B6A4}" srcOrd="1" destOrd="0" presId="urn:microsoft.com/office/officeart/2008/layout/LinedList"/>
    <dgm:cxn modelId="{D514C774-BE86-46C9-BE35-A02FD7404D21}" type="presParOf" srcId="{253DB40F-EFF6-4610-9081-6368BEFA5CEC}" destId="{84D0DE9F-631C-46AC-B372-30F49BF61D20}" srcOrd="2" destOrd="0" presId="urn:microsoft.com/office/officeart/2008/layout/LinedList"/>
    <dgm:cxn modelId="{4C5B9E9C-BDF3-4AAA-8391-195ABDFFC573}" type="presParOf" srcId="{FF82DEBD-1CBC-42FC-BF1E-5F17BDC27310}" destId="{27D9945C-9E59-4576-9C9F-85F6A7B0B872}" srcOrd="5" destOrd="0" presId="urn:microsoft.com/office/officeart/2008/layout/LinedList"/>
    <dgm:cxn modelId="{49C5913A-A66C-464C-BE24-446132110652}" type="presParOf" srcId="{FF82DEBD-1CBC-42FC-BF1E-5F17BDC27310}" destId="{8D916A17-8354-4187-A77F-AA3393B1C08B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FD5D88-C663-4B8E-A016-8863300FF52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877B1B-627A-44C4-BFA3-5AF04B0F9FEB}">
      <dgm:prSet phldrT="[Текст]"/>
      <dgm:spPr/>
      <dgm:t>
        <a:bodyPr/>
        <a:lstStyle/>
        <a:p>
          <a:r>
            <a:rPr lang="ru-RU" b="1" dirty="0" smtClean="0"/>
            <a:t>Проблемы машиностроительных предприятий</a:t>
          </a:r>
          <a:endParaRPr lang="ru-RU" b="1" dirty="0"/>
        </a:p>
      </dgm:t>
    </dgm:pt>
    <dgm:pt modelId="{0F38E551-F266-4FAA-A3E9-57DA5307F835}" type="parTrans" cxnId="{5C147D93-5D88-471D-A187-0DD268CD6FCB}">
      <dgm:prSet/>
      <dgm:spPr/>
      <dgm:t>
        <a:bodyPr/>
        <a:lstStyle/>
        <a:p>
          <a:endParaRPr lang="ru-RU"/>
        </a:p>
      </dgm:t>
    </dgm:pt>
    <dgm:pt modelId="{FAE187CC-6C8B-4C37-9263-D289D26F6DB2}" type="sibTrans" cxnId="{5C147D93-5D88-471D-A187-0DD268CD6FCB}">
      <dgm:prSet/>
      <dgm:spPr/>
      <dgm:t>
        <a:bodyPr/>
        <a:lstStyle/>
        <a:p>
          <a:endParaRPr lang="ru-RU"/>
        </a:p>
      </dgm:t>
    </dgm:pt>
    <dgm:pt modelId="{CD885690-E3A4-4383-B0A0-3CD77EBBC4D5}">
      <dgm:prSet phldrT="[Текст]"/>
      <dgm:spPr/>
      <dgm:t>
        <a:bodyPr/>
        <a:lstStyle/>
        <a:p>
          <a:r>
            <a:rPr lang="ru-RU" dirty="0" smtClean="0"/>
            <a:t>обслуживание и ремонт технологического оборудования выполняются на основе устаревших нормативов планового обслуживания, что в условиях современного производства затруднено отсутствием данных по работоспособности элементов конструкций и, как показала практика, не обеспечивает достаточной надежности технологического оборудования и поддержания им паспортных характеристик</a:t>
          </a:r>
          <a:endParaRPr lang="ru-RU" dirty="0"/>
        </a:p>
      </dgm:t>
    </dgm:pt>
    <dgm:pt modelId="{3947DA91-C19A-469F-AD25-CA358309C2B9}" type="parTrans" cxnId="{B2DF0B35-A18C-47AE-822F-960F41CB8C0E}">
      <dgm:prSet/>
      <dgm:spPr/>
      <dgm:t>
        <a:bodyPr/>
        <a:lstStyle/>
        <a:p>
          <a:endParaRPr lang="ru-RU"/>
        </a:p>
      </dgm:t>
    </dgm:pt>
    <dgm:pt modelId="{879661CF-35F3-4B14-80D6-F15BCF3BF4F0}" type="sibTrans" cxnId="{B2DF0B35-A18C-47AE-822F-960F41CB8C0E}">
      <dgm:prSet/>
      <dgm:spPr/>
      <dgm:t>
        <a:bodyPr/>
        <a:lstStyle/>
        <a:p>
          <a:endParaRPr lang="ru-RU"/>
        </a:p>
      </dgm:t>
    </dgm:pt>
    <dgm:pt modelId="{7EA62D6F-AA24-4063-8FDE-08259F494C26}">
      <dgm:prSet phldrT="[Текст]"/>
      <dgm:spPr/>
      <dgm:t>
        <a:bodyPr/>
        <a:lstStyle/>
        <a:p>
          <a:r>
            <a:rPr lang="ru-RU" dirty="0" smtClean="0"/>
            <a:t>производственные и технологические процессы, реализуемые на машиностроительных предприятиях, на сегодняшний день не обладают достаточной гибкостью, позволяющей обеспечить своевременный ввод в производство модернизированных и новых изделий, и это достаточно сильно отодвигает сроки изготовления изделий, понижая их конкурентоспособность</a:t>
          </a:r>
          <a:endParaRPr lang="ru-RU" dirty="0"/>
        </a:p>
      </dgm:t>
    </dgm:pt>
    <dgm:pt modelId="{2989CA23-7AD9-4D2E-93DA-E84C37B138AE}" type="parTrans" cxnId="{97756021-E952-46BE-8A1A-D079FF4C72B5}">
      <dgm:prSet/>
      <dgm:spPr/>
      <dgm:t>
        <a:bodyPr/>
        <a:lstStyle/>
        <a:p>
          <a:endParaRPr lang="ru-RU"/>
        </a:p>
      </dgm:t>
    </dgm:pt>
    <dgm:pt modelId="{AEF42CF2-6F4B-4DFC-9FE5-298787DF6CE9}" type="sibTrans" cxnId="{97756021-E952-46BE-8A1A-D079FF4C72B5}">
      <dgm:prSet/>
      <dgm:spPr/>
      <dgm:t>
        <a:bodyPr/>
        <a:lstStyle/>
        <a:p>
          <a:endParaRPr lang="ru-RU"/>
        </a:p>
      </dgm:t>
    </dgm:pt>
    <dgm:pt modelId="{11605CF0-441B-405B-9AE8-BFB4F058D386}">
      <dgm:prSet phldrT="[Текст]"/>
      <dgm:spPr/>
      <dgm:t>
        <a:bodyPr/>
        <a:lstStyle/>
        <a:p>
          <a:r>
            <a:rPr lang="ru-RU" dirty="0" smtClean="0"/>
            <a:t>для производства деталей заданного уровня качества важно соответствие характеристик исходных материалов запланированным конструктором параметрам, и это относится как к материалу изделий, так и к вспомогательным материалам, инструментам и приспособлениям</a:t>
          </a:r>
          <a:endParaRPr lang="ru-RU" dirty="0"/>
        </a:p>
      </dgm:t>
    </dgm:pt>
    <dgm:pt modelId="{337F0089-4BD0-499D-90C3-F5563D3F0AEB}" type="parTrans" cxnId="{E495CC10-4D36-4D8D-A73C-2680831F9129}">
      <dgm:prSet/>
      <dgm:spPr/>
      <dgm:t>
        <a:bodyPr/>
        <a:lstStyle/>
        <a:p>
          <a:endParaRPr lang="ru-RU"/>
        </a:p>
      </dgm:t>
    </dgm:pt>
    <dgm:pt modelId="{E196063F-B9AD-4687-A465-03DB83ECD238}" type="sibTrans" cxnId="{E495CC10-4D36-4D8D-A73C-2680831F9129}">
      <dgm:prSet/>
      <dgm:spPr/>
      <dgm:t>
        <a:bodyPr/>
        <a:lstStyle/>
        <a:p>
          <a:endParaRPr lang="ru-RU"/>
        </a:p>
      </dgm:t>
    </dgm:pt>
    <dgm:pt modelId="{0102806C-49C6-4FC7-B3EB-5AF3D6DE33CD}" type="pres">
      <dgm:prSet presAssocID="{FBFD5D88-C663-4B8E-A016-8863300FF52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3AAC5F2-204D-4D2F-B5A8-631829874543}" type="pres">
      <dgm:prSet presAssocID="{FA877B1B-627A-44C4-BFA3-5AF04B0F9FEB}" presName="thickLine" presStyleLbl="alignNode1" presStyleIdx="0" presStyleCnt="1" custLinFactNeighborX="-8333" custLinFactNeighborY="-1607"/>
      <dgm:spPr/>
    </dgm:pt>
    <dgm:pt modelId="{370DBC7B-4509-4241-B936-F1E0DD899DA3}" type="pres">
      <dgm:prSet presAssocID="{FA877B1B-627A-44C4-BFA3-5AF04B0F9FEB}" presName="horz1" presStyleCnt="0"/>
      <dgm:spPr/>
    </dgm:pt>
    <dgm:pt modelId="{848B9CE5-E0D5-4725-A283-078078A1CD98}" type="pres">
      <dgm:prSet presAssocID="{FA877B1B-627A-44C4-BFA3-5AF04B0F9FEB}" presName="tx1" presStyleLbl="revTx" presStyleIdx="0" presStyleCnt="4" custScaleX="146825"/>
      <dgm:spPr/>
      <dgm:t>
        <a:bodyPr/>
        <a:lstStyle/>
        <a:p>
          <a:endParaRPr lang="ru-RU"/>
        </a:p>
      </dgm:t>
    </dgm:pt>
    <dgm:pt modelId="{E6EDDF7A-42B1-4160-B6EB-73202134A3BB}" type="pres">
      <dgm:prSet presAssocID="{FA877B1B-627A-44C4-BFA3-5AF04B0F9FEB}" presName="vert1" presStyleCnt="0"/>
      <dgm:spPr/>
    </dgm:pt>
    <dgm:pt modelId="{498DEB1B-6DA9-4A14-AAD1-817A5C90F5F8}" type="pres">
      <dgm:prSet presAssocID="{CD885690-E3A4-4383-B0A0-3CD77EBBC4D5}" presName="vertSpace2a" presStyleCnt="0"/>
      <dgm:spPr/>
    </dgm:pt>
    <dgm:pt modelId="{4F85504E-EDFE-4AF7-B4B8-F7C40870621E}" type="pres">
      <dgm:prSet presAssocID="{CD885690-E3A4-4383-B0A0-3CD77EBBC4D5}" presName="horz2" presStyleCnt="0"/>
      <dgm:spPr/>
    </dgm:pt>
    <dgm:pt modelId="{2D0F64C9-EE28-4D98-80F7-7110AE6B6C85}" type="pres">
      <dgm:prSet presAssocID="{CD885690-E3A4-4383-B0A0-3CD77EBBC4D5}" presName="horzSpace2" presStyleCnt="0"/>
      <dgm:spPr/>
    </dgm:pt>
    <dgm:pt modelId="{A1021DAB-FE8D-434E-8204-747E3086992B}" type="pres">
      <dgm:prSet presAssocID="{CD885690-E3A4-4383-B0A0-3CD77EBBC4D5}" presName="tx2" presStyleLbl="revTx" presStyleIdx="1" presStyleCnt="4"/>
      <dgm:spPr/>
      <dgm:t>
        <a:bodyPr/>
        <a:lstStyle/>
        <a:p>
          <a:endParaRPr lang="ru-RU"/>
        </a:p>
      </dgm:t>
    </dgm:pt>
    <dgm:pt modelId="{A071452C-8B77-4116-A37E-52A11018CC06}" type="pres">
      <dgm:prSet presAssocID="{CD885690-E3A4-4383-B0A0-3CD77EBBC4D5}" presName="vert2" presStyleCnt="0"/>
      <dgm:spPr/>
    </dgm:pt>
    <dgm:pt modelId="{6F7169B2-2325-49A5-AE4E-899CD0B40F01}" type="pres">
      <dgm:prSet presAssocID="{CD885690-E3A4-4383-B0A0-3CD77EBBC4D5}" presName="thinLine2b" presStyleLbl="callout" presStyleIdx="0" presStyleCnt="3"/>
      <dgm:spPr/>
    </dgm:pt>
    <dgm:pt modelId="{A0DEC19C-2726-4DC6-A32F-787C40F2C0A4}" type="pres">
      <dgm:prSet presAssocID="{CD885690-E3A4-4383-B0A0-3CD77EBBC4D5}" presName="vertSpace2b" presStyleCnt="0"/>
      <dgm:spPr/>
    </dgm:pt>
    <dgm:pt modelId="{CFAC100B-9516-4743-99A9-98443A8B4B71}" type="pres">
      <dgm:prSet presAssocID="{7EA62D6F-AA24-4063-8FDE-08259F494C26}" presName="horz2" presStyleCnt="0"/>
      <dgm:spPr/>
    </dgm:pt>
    <dgm:pt modelId="{ACBC6E0D-7ECD-430D-9065-A9370B675DB3}" type="pres">
      <dgm:prSet presAssocID="{7EA62D6F-AA24-4063-8FDE-08259F494C26}" presName="horzSpace2" presStyleCnt="0"/>
      <dgm:spPr/>
    </dgm:pt>
    <dgm:pt modelId="{E4A27CB4-424C-41B1-A782-F935FB45DF1C}" type="pres">
      <dgm:prSet presAssocID="{7EA62D6F-AA24-4063-8FDE-08259F494C26}" presName="tx2" presStyleLbl="revTx" presStyleIdx="2" presStyleCnt="4"/>
      <dgm:spPr/>
      <dgm:t>
        <a:bodyPr/>
        <a:lstStyle/>
        <a:p>
          <a:endParaRPr lang="ru-RU"/>
        </a:p>
      </dgm:t>
    </dgm:pt>
    <dgm:pt modelId="{3641B458-1957-4E38-BFB6-3D2DD590A1FF}" type="pres">
      <dgm:prSet presAssocID="{7EA62D6F-AA24-4063-8FDE-08259F494C26}" presName="vert2" presStyleCnt="0"/>
      <dgm:spPr/>
    </dgm:pt>
    <dgm:pt modelId="{B025A32F-DF4E-409C-8E0C-6EC082861F0E}" type="pres">
      <dgm:prSet presAssocID="{7EA62D6F-AA24-4063-8FDE-08259F494C26}" presName="thinLine2b" presStyleLbl="callout" presStyleIdx="1" presStyleCnt="3"/>
      <dgm:spPr/>
    </dgm:pt>
    <dgm:pt modelId="{7C13D0E3-B9CC-43C4-A2DE-46B5FE5549AE}" type="pres">
      <dgm:prSet presAssocID="{7EA62D6F-AA24-4063-8FDE-08259F494C26}" presName="vertSpace2b" presStyleCnt="0"/>
      <dgm:spPr/>
    </dgm:pt>
    <dgm:pt modelId="{B1F513F3-00D7-4FA8-B353-5BCED78E7582}" type="pres">
      <dgm:prSet presAssocID="{11605CF0-441B-405B-9AE8-BFB4F058D386}" presName="horz2" presStyleCnt="0"/>
      <dgm:spPr/>
    </dgm:pt>
    <dgm:pt modelId="{69FF8C36-7F58-4DC8-9FA8-C3F2B5BF8EBE}" type="pres">
      <dgm:prSet presAssocID="{11605CF0-441B-405B-9AE8-BFB4F058D386}" presName="horzSpace2" presStyleCnt="0"/>
      <dgm:spPr/>
    </dgm:pt>
    <dgm:pt modelId="{CCB4690C-1130-442D-8061-BE88754B7F8D}" type="pres">
      <dgm:prSet presAssocID="{11605CF0-441B-405B-9AE8-BFB4F058D386}" presName="tx2" presStyleLbl="revTx" presStyleIdx="3" presStyleCnt="4"/>
      <dgm:spPr/>
      <dgm:t>
        <a:bodyPr/>
        <a:lstStyle/>
        <a:p>
          <a:endParaRPr lang="ru-RU"/>
        </a:p>
      </dgm:t>
    </dgm:pt>
    <dgm:pt modelId="{44905C80-F399-498C-8840-3D4D46AC153D}" type="pres">
      <dgm:prSet presAssocID="{11605CF0-441B-405B-9AE8-BFB4F058D386}" presName="vert2" presStyleCnt="0"/>
      <dgm:spPr/>
    </dgm:pt>
    <dgm:pt modelId="{A6DA84C7-D756-4CCA-B409-B0B0F51372D3}" type="pres">
      <dgm:prSet presAssocID="{11605CF0-441B-405B-9AE8-BFB4F058D386}" presName="thinLine2b" presStyleLbl="callout" presStyleIdx="2" presStyleCnt="3"/>
      <dgm:spPr/>
    </dgm:pt>
    <dgm:pt modelId="{8AD919EA-BA30-4802-8FB3-EC68F924749C}" type="pres">
      <dgm:prSet presAssocID="{11605CF0-441B-405B-9AE8-BFB4F058D386}" presName="vertSpace2b" presStyleCnt="0"/>
      <dgm:spPr/>
    </dgm:pt>
  </dgm:ptLst>
  <dgm:cxnLst>
    <dgm:cxn modelId="{97756021-E952-46BE-8A1A-D079FF4C72B5}" srcId="{FA877B1B-627A-44C4-BFA3-5AF04B0F9FEB}" destId="{7EA62D6F-AA24-4063-8FDE-08259F494C26}" srcOrd="1" destOrd="0" parTransId="{2989CA23-7AD9-4D2E-93DA-E84C37B138AE}" sibTransId="{AEF42CF2-6F4B-4DFC-9FE5-298787DF6CE9}"/>
    <dgm:cxn modelId="{C6E6CA00-81A7-4143-90B5-F9E33151B839}" type="presOf" srcId="{FA877B1B-627A-44C4-BFA3-5AF04B0F9FEB}" destId="{848B9CE5-E0D5-4725-A283-078078A1CD98}" srcOrd="0" destOrd="0" presId="urn:microsoft.com/office/officeart/2008/layout/LinedList"/>
    <dgm:cxn modelId="{E495CC10-4D36-4D8D-A73C-2680831F9129}" srcId="{FA877B1B-627A-44C4-BFA3-5AF04B0F9FEB}" destId="{11605CF0-441B-405B-9AE8-BFB4F058D386}" srcOrd="2" destOrd="0" parTransId="{337F0089-4BD0-499D-90C3-F5563D3F0AEB}" sibTransId="{E196063F-B9AD-4687-A465-03DB83ECD238}"/>
    <dgm:cxn modelId="{48D3BE53-0C1B-4EEE-B2E0-2A7EC50F7E31}" type="presOf" srcId="{7EA62D6F-AA24-4063-8FDE-08259F494C26}" destId="{E4A27CB4-424C-41B1-A782-F935FB45DF1C}" srcOrd="0" destOrd="0" presId="urn:microsoft.com/office/officeart/2008/layout/LinedList"/>
    <dgm:cxn modelId="{5C147D93-5D88-471D-A187-0DD268CD6FCB}" srcId="{FBFD5D88-C663-4B8E-A016-8863300FF527}" destId="{FA877B1B-627A-44C4-BFA3-5AF04B0F9FEB}" srcOrd="0" destOrd="0" parTransId="{0F38E551-F266-4FAA-A3E9-57DA5307F835}" sibTransId="{FAE187CC-6C8B-4C37-9263-D289D26F6DB2}"/>
    <dgm:cxn modelId="{B2DF0B35-A18C-47AE-822F-960F41CB8C0E}" srcId="{FA877B1B-627A-44C4-BFA3-5AF04B0F9FEB}" destId="{CD885690-E3A4-4383-B0A0-3CD77EBBC4D5}" srcOrd="0" destOrd="0" parTransId="{3947DA91-C19A-469F-AD25-CA358309C2B9}" sibTransId="{879661CF-35F3-4B14-80D6-F15BCF3BF4F0}"/>
    <dgm:cxn modelId="{70F19779-62C8-45E2-BC7B-CA5759FD9B6E}" type="presOf" srcId="{11605CF0-441B-405B-9AE8-BFB4F058D386}" destId="{CCB4690C-1130-442D-8061-BE88754B7F8D}" srcOrd="0" destOrd="0" presId="urn:microsoft.com/office/officeart/2008/layout/LinedList"/>
    <dgm:cxn modelId="{23F6B4BE-DF04-4C9B-BD3E-9F0186F9CF80}" type="presOf" srcId="{CD885690-E3A4-4383-B0A0-3CD77EBBC4D5}" destId="{A1021DAB-FE8D-434E-8204-747E3086992B}" srcOrd="0" destOrd="0" presId="urn:microsoft.com/office/officeart/2008/layout/LinedList"/>
    <dgm:cxn modelId="{918432F9-6C8C-4639-8784-1CE29AA5175C}" type="presOf" srcId="{FBFD5D88-C663-4B8E-A016-8863300FF527}" destId="{0102806C-49C6-4FC7-B3EB-5AF3D6DE33CD}" srcOrd="0" destOrd="0" presId="urn:microsoft.com/office/officeart/2008/layout/LinedList"/>
    <dgm:cxn modelId="{7526362A-FEE5-4649-88CD-06C7DFEC9906}" type="presParOf" srcId="{0102806C-49C6-4FC7-B3EB-5AF3D6DE33CD}" destId="{B3AAC5F2-204D-4D2F-B5A8-631829874543}" srcOrd="0" destOrd="0" presId="urn:microsoft.com/office/officeart/2008/layout/LinedList"/>
    <dgm:cxn modelId="{7048E131-1951-4B6D-9CC3-D5658B649816}" type="presParOf" srcId="{0102806C-49C6-4FC7-B3EB-5AF3D6DE33CD}" destId="{370DBC7B-4509-4241-B936-F1E0DD899DA3}" srcOrd="1" destOrd="0" presId="urn:microsoft.com/office/officeart/2008/layout/LinedList"/>
    <dgm:cxn modelId="{DB1B1C98-B953-4618-87AD-5E6A89CAD1E0}" type="presParOf" srcId="{370DBC7B-4509-4241-B936-F1E0DD899DA3}" destId="{848B9CE5-E0D5-4725-A283-078078A1CD98}" srcOrd="0" destOrd="0" presId="urn:microsoft.com/office/officeart/2008/layout/LinedList"/>
    <dgm:cxn modelId="{DE6F05D8-86E1-415A-AF07-A86A2C12B189}" type="presParOf" srcId="{370DBC7B-4509-4241-B936-F1E0DD899DA3}" destId="{E6EDDF7A-42B1-4160-B6EB-73202134A3BB}" srcOrd="1" destOrd="0" presId="urn:microsoft.com/office/officeart/2008/layout/LinedList"/>
    <dgm:cxn modelId="{27EEAB8D-3C11-471D-9C3F-F0D54D08D98E}" type="presParOf" srcId="{E6EDDF7A-42B1-4160-B6EB-73202134A3BB}" destId="{498DEB1B-6DA9-4A14-AAD1-817A5C90F5F8}" srcOrd="0" destOrd="0" presId="urn:microsoft.com/office/officeart/2008/layout/LinedList"/>
    <dgm:cxn modelId="{8A74D9F2-481A-4E3F-808E-8E87DFA46A50}" type="presParOf" srcId="{E6EDDF7A-42B1-4160-B6EB-73202134A3BB}" destId="{4F85504E-EDFE-4AF7-B4B8-F7C40870621E}" srcOrd="1" destOrd="0" presId="urn:microsoft.com/office/officeart/2008/layout/LinedList"/>
    <dgm:cxn modelId="{C29DE3E0-B3E3-4D9E-BE8A-5B1D53371B2C}" type="presParOf" srcId="{4F85504E-EDFE-4AF7-B4B8-F7C40870621E}" destId="{2D0F64C9-EE28-4D98-80F7-7110AE6B6C85}" srcOrd="0" destOrd="0" presId="urn:microsoft.com/office/officeart/2008/layout/LinedList"/>
    <dgm:cxn modelId="{711D06A1-E183-4498-A351-FA0E66E9B9FE}" type="presParOf" srcId="{4F85504E-EDFE-4AF7-B4B8-F7C40870621E}" destId="{A1021DAB-FE8D-434E-8204-747E3086992B}" srcOrd="1" destOrd="0" presId="urn:microsoft.com/office/officeart/2008/layout/LinedList"/>
    <dgm:cxn modelId="{530C29DA-D619-4BF7-9DC2-6E8D1C7227EC}" type="presParOf" srcId="{4F85504E-EDFE-4AF7-B4B8-F7C40870621E}" destId="{A071452C-8B77-4116-A37E-52A11018CC06}" srcOrd="2" destOrd="0" presId="urn:microsoft.com/office/officeart/2008/layout/LinedList"/>
    <dgm:cxn modelId="{53982D00-C4FA-4751-9BB3-711DC26E8337}" type="presParOf" srcId="{E6EDDF7A-42B1-4160-B6EB-73202134A3BB}" destId="{6F7169B2-2325-49A5-AE4E-899CD0B40F01}" srcOrd="2" destOrd="0" presId="urn:microsoft.com/office/officeart/2008/layout/LinedList"/>
    <dgm:cxn modelId="{05A183D3-C044-489D-ABCB-79636748ABCD}" type="presParOf" srcId="{E6EDDF7A-42B1-4160-B6EB-73202134A3BB}" destId="{A0DEC19C-2726-4DC6-A32F-787C40F2C0A4}" srcOrd="3" destOrd="0" presId="urn:microsoft.com/office/officeart/2008/layout/LinedList"/>
    <dgm:cxn modelId="{EE84F008-4D34-4153-BDE1-4C6D4D94B94C}" type="presParOf" srcId="{E6EDDF7A-42B1-4160-B6EB-73202134A3BB}" destId="{CFAC100B-9516-4743-99A9-98443A8B4B71}" srcOrd="4" destOrd="0" presId="urn:microsoft.com/office/officeart/2008/layout/LinedList"/>
    <dgm:cxn modelId="{6BFC3DFF-9585-4A1A-A8D1-C40A9667BBC0}" type="presParOf" srcId="{CFAC100B-9516-4743-99A9-98443A8B4B71}" destId="{ACBC6E0D-7ECD-430D-9065-A9370B675DB3}" srcOrd="0" destOrd="0" presId="urn:microsoft.com/office/officeart/2008/layout/LinedList"/>
    <dgm:cxn modelId="{B410C258-89F2-4DF5-9ADD-A0F43A3E44DF}" type="presParOf" srcId="{CFAC100B-9516-4743-99A9-98443A8B4B71}" destId="{E4A27CB4-424C-41B1-A782-F935FB45DF1C}" srcOrd="1" destOrd="0" presId="urn:microsoft.com/office/officeart/2008/layout/LinedList"/>
    <dgm:cxn modelId="{533D6A1D-3F1D-4E05-9616-27F1CFEDE6CB}" type="presParOf" srcId="{CFAC100B-9516-4743-99A9-98443A8B4B71}" destId="{3641B458-1957-4E38-BFB6-3D2DD590A1FF}" srcOrd="2" destOrd="0" presId="urn:microsoft.com/office/officeart/2008/layout/LinedList"/>
    <dgm:cxn modelId="{6EBC665A-79AD-4077-A17D-4F6A94E5F3DE}" type="presParOf" srcId="{E6EDDF7A-42B1-4160-B6EB-73202134A3BB}" destId="{B025A32F-DF4E-409C-8E0C-6EC082861F0E}" srcOrd="5" destOrd="0" presId="urn:microsoft.com/office/officeart/2008/layout/LinedList"/>
    <dgm:cxn modelId="{36C80706-8323-445A-B853-CA87B7ADF33D}" type="presParOf" srcId="{E6EDDF7A-42B1-4160-B6EB-73202134A3BB}" destId="{7C13D0E3-B9CC-43C4-A2DE-46B5FE5549AE}" srcOrd="6" destOrd="0" presId="urn:microsoft.com/office/officeart/2008/layout/LinedList"/>
    <dgm:cxn modelId="{5F841388-ACB0-4BB1-8276-D9B5021D42C4}" type="presParOf" srcId="{E6EDDF7A-42B1-4160-B6EB-73202134A3BB}" destId="{B1F513F3-00D7-4FA8-B353-5BCED78E7582}" srcOrd="7" destOrd="0" presId="urn:microsoft.com/office/officeart/2008/layout/LinedList"/>
    <dgm:cxn modelId="{6A7ABF2D-96F0-4151-9C08-3A88F0092EEA}" type="presParOf" srcId="{B1F513F3-00D7-4FA8-B353-5BCED78E7582}" destId="{69FF8C36-7F58-4DC8-9FA8-C3F2B5BF8EBE}" srcOrd="0" destOrd="0" presId="urn:microsoft.com/office/officeart/2008/layout/LinedList"/>
    <dgm:cxn modelId="{040A72D3-B253-4817-BC42-9984EC540BCD}" type="presParOf" srcId="{B1F513F3-00D7-4FA8-B353-5BCED78E7582}" destId="{CCB4690C-1130-442D-8061-BE88754B7F8D}" srcOrd="1" destOrd="0" presId="urn:microsoft.com/office/officeart/2008/layout/LinedList"/>
    <dgm:cxn modelId="{42A2D0CF-0B1C-4272-B3C7-9A3555C5FA21}" type="presParOf" srcId="{B1F513F3-00D7-4FA8-B353-5BCED78E7582}" destId="{44905C80-F399-498C-8840-3D4D46AC153D}" srcOrd="2" destOrd="0" presId="urn:microsoft.com/office/officeart/2008/layout/LinedList"/>
    <dgm:cxn modelId="{E8670EC9-D315-4001-866D-F4411618C54E}" type="presParOf" srcId="{E6EDDF7A-42B1-4160-B6EB-73202134A3BB}" destId="{A6DA84C7-D756-4CCA-B409-B0B0F51372D3}" srcOrd="8" destOrd="0" presId="urn:microsoft.com/office/officeart/2008/layout/LinedList"/>
    <dgm:cxn modelId="{B27333B4-459D-438F-9CE5-8C74EF15EE2D}" type="presParOf" srcId="{E6EDDF7A-42B1-4160-B6EB-73202134A3BB}" destId="{8AD919EA-BA30-4802-8FB3-EC68F924749C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357B71-DD1A-40B0-AE4F-6165AE54645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3C9C95-36E4-4C4E-B6CD-F782459DC228}">
      <dgm:prSet phldrT="[Текст]"/>
      <dgm:spPr/>
      <dgm:t>
        <a:bodyPr/>
        <a:lstStyle/>
        <a:p>
          <a:r>
            <a:rPr lang="ru-RU" b="1" dirty="0" smtClean="0"/>
            <a:t>Цели проекта</a:t>
          </a:r>
          <a:endParaRPr lang="ru-RU" b="1" dirty="0"/>
        </a:p>
      </dgm:t>
    </dgm:pt>
    <dgm:pt modelId="{6C5F148B-47DB-4622-B655-FD1AD3CE5B50}" type="parTrans" cxnId="{D4B00EB2-949E-4AC5-B9AA-3251B22FC8D7}">
      <dgm:prSet/>
      <dgm:spPr/>
      <dgm:t>
        <a:bodyPr/>
        <a:lstStyle/>
        <a:p>
          <a:endParaRPr lang="ru-RU"/>
        </a:p>
      </dgm:t>
    </dgm:pt>
    <dgm:pt modelId="{ACCAE2D6-6A5B-40A0-A501-4FABA24BFEA1}" type="sibTrans" cxnId="{D4B00EB2-949E-4AC5-B9AA-3251B22FC8D7}">
      <dgm:prSet/>
      <dgm:spPr/>
      <dgm:t>
        <a:bodyPr/>
        <a:lstStyle/>
        <a:p>
          <a:endParaRPr lang="ru-RU"/>
        </a:p>
      </dgm:t>
    </dgm:pt>
    <dgm:pt modelId="{F0F38C77-B3FE-4B1D-A79A-620B72BF5BD1}">
      <dgm:prSet phldrT="[Текст]"/>
      <dgm:spPr/>
      <dgm:t>
        <a:bodyPr/>
        <a:lstStyle/>
        <a:p>
          <a:r>
            <a:rPr lang="ru-RU" dirty="0" smtClean="0"/>
            <a:t>Создание киберфизической информационно-управляющей системы машиностроительных производств, реализующей концепцию «Индустрия 4.0»</a:t>
          </a:r>
          <a:endParaRPr lang="ru-RU" dirty="0"/>
        </a:p>
      </dgm:t>
    </dgm:pt>
    <dgm:pt modelId="{62BCBD9A-5F18-4446-9C1D-D9A56B19BAC8}" type="parTrans" cxnId="{88C04472-8F9C-43AC-8EE3-075707AD49F2}">
      <dgm:prSet/>
      <dgm:spPr/>
      <dgm:t>
        <a:bodyPr/>
        <a:lstStyle/>
        <a:p>
          <a:endParaRPr lang="ru-RU"/>
        </a:p>
      </dgm:t>
    </dgm:pt>
    <dgm:pt modelId="{EADEBCE7-1E0A-47A5-A564-91DD0964D651}" type="sibTrans" cxnId="{88C04472-8F9C-43AC-8EE3-075707AD49F2}">
      <dgm:prSet/>
      <dgm:spPr/>
      <dgm:t>
        <a:bodyPr/>
        <a:lstStyle/>
        <a:p>
          <a:endParaRPr lang="ru-RU"/>
        </a:p>
      </dgm:t>
    </dgm:pt>
    <dgm:pt modelId="{D43760F4-679F-4445-87C1-EE3C4B48DDCE}">
      <dgm:prSet phldrT="[Текст]"/>
      <dgm:spPr/>
      <dgm:t>
        <a:bodyPr/>
        <a:lstStyle/>
        <a:p>
          <a:r>
            <a:rPr lang="ru-RU" dirty="0" smtClean="0"/>
            <a:t>Обеспечение изготовления изделий машиностроения заданного уровня качества на основе виртуального моделирования производственных и технологических процессов</a:t>
          </a:r>
          <a:endParaRPr lang="ru-RU" dirty="0"/>
        </a:p>
      </dgm:t>
    </dgm:pt>
    <dgm:pt modelId="{2A236F20-82EB-4D3A-A49B-D106B568ED78}" type="parTrans" cxnId="{17C25724-5523-43BB-B4AF-F07D66CFB257}">
      <dgm:prSet/>
      <dgm:spPr/>
      <dgm:t>
        <a:bodyPr/>
        <a:lstStyle/>
        <a:p>
          <a:endParaRPr lang="ru-RU"/>
        </a:p>
      </dgm:t>
    </dgm:pt>
    <dgm:pt modelId="{A08D6FC9-AD29-4F14-8E73-2665E844EA1F}" type="sibTrans" cxnId="{17C25724-5523-43BB-B4AF-F07D66CFB257}">
      <dgm:prSet/>
      <dgm:spPr/>
      <dgm:t>
        <a:bodyPr/>
        <a:lstStyle/>
        <a:p>
          <a:endParaRPr lang="ru-RU"/>
        </a:p>
      </dgm:t>
    </dgm:pt>
    <dgm:pt modelId="{0CF9FCCD-E49E-446F-83BF-4F4440D225DB}">
      <dgm:prSet phldrT="[Текст]"/>
      <dgm:spPr/>
      <dgm:t>
        <a:bodyPr/>
        <a:lstStyle/>
        <a:p>
          <a:r>
            <a:rPr lang="ru-RU" dirty="0" smtClean="0"/>
            <a:t>Создание IT-платформы для управления технологическим оборудованием с ЧПУ с возможностью интеграции аддитивных технологий в производственную систему</a:t>
          </a:r>
          <a:endParaRPr lang="ru-RU" dirty="0"/>
        </a:p>
      </dgm:t>
    </dgm:pt>
    <dgm:pt modelId="{D379FA2B-0933-469C-B8FF-585A40415DC9}" type="parTrans" cxnId="{131D9156-44E3-4030-8B0C-08D0D595640F}">
      <dgm:prSet/>
      <dgm:spPr/>
      <dgm:t>
        <a:bodyPr/>
        <a:lstStyle/>
        <a:p>
          <a:endParaRPr lang="ru-RU"/>
        </a:p>
      </dgm:t>
    </dgm:pt>
    <dgm:pt modelId="{A361290E-25D4-4EB2-A825-4B9B6E748E51}" type="sibTrans" cxnId="{131D9156-44E3-4030-8B0C-08D0D595640F}">
      <dgm:prSet/>
      <dgm:spPr/>
      <dgm:t>
        <a:bodyPr/>
        <a:lstStyle/>
        <a:p>
          <a:endParaRPr lang="ru-RU"/>
        </a:p>
      </dgm:t>
    </dgm:pt>
    <dgm:pt modelId="{EB0FCF83-64CD-42F2-8FA4-0C4076E1C539}" type="pres">
      <dgm:prSet presAssocID="{FA357B71-DD1A-40B0-AE4F-6165AE54645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68AA578-2FF5-4010-8A0B-DD54A9728C75}" type="pres">
      <dgm:prSet presAssocID="{E23C9C95-36E4-4C4E-B6CD-F782459DC228}" presName="thickLine" presStyleLbl="alignNode1" presStyleIdx="0" presStyleCnt="1"/>
      <dgm:spPr/>
    </dgm:pt>
    <dgm:pt modelId="{809A7936-E974-4565-B8A8-9C38DD57523F}" type="pres">
      <dgm:prSet presAssocID="{E23C9C95-36E4-4C4E-B6CD-F782459DC228}" presName="horz1" presStyleCnt="0"/>
      <dgm:spPr/>
    </dgm:pt>
    <dgm:pt modelId="{D013B7A0-D549-451A-99F8-521772EFD085}" type="pres">
      <dgm:prSet presAssocID="{E23C9C95-36E4-4C4E-B6CD-F782459DC228}" presName="tx1" presStyleLbl="revTx" presStyleIdx="0" presStyleCnt="4" custScaleX="87968"/>
      <dgm:spPr/>
      <dgm:t>
        <a:bodyPr/>
        <a:lstStyle/>
        <a:p>
          <a:endParaRPr lang="ru-RU"/>
        </a:p>
      </dgm:t>
    </dgm:pt>
    <dgm:pt modelId="{25B7FF04-8A79-43D6-8148-4BD661C2D388}" type="pres">
      <dgm:prSet presAssocID="{E23C9C95-36E4-4C4E-B6CD-F782459DC228}" presName="vert1" presStyleCnt="0"/>
      <dgm:spPr/>
    </dgm:pt>
    <dgm:pt modelId="{DCE81532-30FC-4090-84D9-29A8BC3D91DB}" type="pres">
      <dgm:prSet presAssocID="{F0F38C77-B3FE-4B1D-A79A-620B72BF5BD1}" presName="vertSpace2a" presStyleCnt="0"/>
      <dgm:spPr/>
    </dgm:pt>
    <dgm:pt modelId="{FA8E7EB4-014D-4D25-B8D3-6AD05FEAF4CC}" type="pres">
      <dgm:prSet presAssocID="{F0F38C77-B3FE-4B1D-A79A-620B72BF5BD1}" presName="horz2" presStyleCnt="0"/>
      <dgm:spPr/>
    </dgm:pt>
    <dgm:pt modelId="{2B4B6E18-411E-47E6-A51C-B29795927E33}" type="pres">
      <dgm:prSet presAssocID="{F0F38C77-B3FE-4B1D-A79A-620B72BF5BD1}" presName="horzSpace2" presStyleCnt="0"/>
      <dgm:spPr/>
    </dgm:pt>
    <dgm:pt modelId="{6D479D3A-119B-4AF0-A59A-D82995D48FA8}" type="pres">
      <dgm:prSet presAssocID="{F0F38C77-B3FE-4B1D-A79A-620B72BF5BD1}" presName="tx2" presStyleLbl="revTx" presStyleIdx="1" presStyleCnt="4"/>
      <dgm:spPr/>
      <dgm:t>
        <a:bodyPr/>
        <a:lstStyle/>
        <a:p>
          <a:endParaRPr lang="ru-RU"/>
        </a:p>
      </dgm:t>
    </dgm:pt>
    <dgm:pt modelId="{E8CB1003-BFD7-488B-ADE7-7B24EF50070B}" type="pres">
      <dgm:prSet presAssocID="{F0F38C77-B3FE-4B1D-A79A-620B72BF5BD1}" presName="vert2" presStyleCnt="0"/>
      <dgm:spPr/>
    </dgm:pt>
    <dgm:pt modelId="{F9D462C1-8AD6-46DA-AB3F-C9888DADB313}" type="pres">
      <dgm:prSet presAssocID="{F0F38C77-B3FE-4B1D-A79A-620B72BF5BD1}" presName="thinLine2b" presStyleLbl="callout" presStyleIdx="0" presStyleCnt="3"/>
      <dgm:spPr/>
    </dgm:pt>
    <dgm:pt modelId="{386520A1-84DE-4F51-BAFE-8791DDCF75FE}" type="pres">
      <dgm:prSet presAssocID="{F0F38C77-B3FE-4B1D-A79A-620B72BF5BD1}" presName="vertSpace2b" presStyleCnt="0"/>
      <dgm:spPr/>
    </dgm:pt>
    <dgm:pt modelId="{25BAA1C0-FC5D-4862-82B8-51DD09BC089F}" type="pres">
      <dgm:prSet presAssocID="{D43760F4-679F-4445-87C1-EE3C4B48DDCE}" presName="horz2" presStyleCnt="0"/>
      <dgm:spPr/>
    </dgm:pt>
    <dgm:pt modelId="{8EA2256C-13EA-4CCB-B577-AA4F8AA1E39D}" type="pres">
      <dgm:prSet presAssocID="{D43760F4-679F-4445-87C1-EE3C4B48DDCE}" presName="horzSpace2" presStyleCnt="0"/>
      <dgm:spPr/>
    </dgm:pt>
    <dgm:pt modelId="{6FADD07C-C5CA-4222-B3DF-DC05DC9F8EFB}" type="pres">
      <dgm:prSet presAssocID="{D43760F4-679F-4445-87C1-EE3C4B48DDCE}" presName="tx2" presStyleLbl="revTx" presStyleIdx="2" presStyleCnt="4"/>
      <dgm:spPr/>
      <dgm:t>
        <a:bodyPr/>
        <a:lstStyle/>
        <a:p>
          <a:endParaRPr lang="ru-RU"/>
        </a:p>
      </dgm:t>
    </dgm:pt>
    <dgm:pt modelId="{7466149C-48C2-4452-9998-A6F39A9EB742}" type="pres">
      <dgm:prSet presAssocID="{D43760F4-679F-4445-87C1-EE3C4B48DDCE}" presName="vert2" presStyleCnt="0"/>
      <dgm:spPr/>
    </dgm:pt>
    <dgm:pt modelId="{3EFD8B39-D3A4-4247-838E-07B2DA3A20D9}" type="pres">
      <dgm:prSet presAssocID="{D43760F4-679F-4445-87C1-EE3C4B48DDCE}" presName="thinLine2b" presStyleLbl="callout" presStyleIdx="1" presStyleCnt="3"/>
      <dgm:spPr/>
    </dgm:pt>
    <dgm:pt modelId="{49E1D64D-1AC3-4E82-8867-FC71D54D34E3}" type="pres">
      <dgm:prSet presAssocID="{D43760F4-679F-4445-87C1-EE3C4B48DDCE}" presName="vertSpace2b" presStyleCnt="0"/>
      <dgm:spPr/>
    </dgm:pt>
    <dgm:pt modelId="{F1944055-83F5-46A0-A19C-16482C726502}" type="pres">
      <dgm:prSet presAssocID="{0CF9FCCD-E49E-446F-83BF-4F4440D225DB}" presName="horz2" presStyleCnt="0"/>
      <dgm:spPr/>
    </dgm:pt>
    <dgm:pt modelId="{9939B36E-1938-4695-AA15-E3716C9662FF}" type="pres">
      <dgm:prSet presAssocID="{0CF9FCCD-E49E-446F-83BF-4F4440D225DB}" presName="horzSpace2" presStyleCnt="0"/>
      <dgm:spPr/>
    </dgm:pt>
    <dgm:pt modelId="{49D0C4FB-5727-46CE-872B-89CA50625437}" type="pres">
      <dgm:prSet presAssocID="{0CF9FCCD-E49E-446F-83BF-4F4440D225DB}" presName="tx2" presStyleLbl="revTx" presStyleIdx="3" presStyleCnt="4"/>
      <dgm:spPr/>
      <dgm:t>
        <a:bodyPr/>
        <a:lstStyle/>
        <a:p>
          <a:endParaRPr lang="ru-RU"/>
        </a:p>
      </dgm:t>
    </dgm:pt>
    <dgm:pt modelId="{4D052F3D-9855-4E84-ACE2-A8022CA12E2C}" type="pres">
      <dgm:prSet presAssocID="{0CF9FCCD-E49E-446F-83BF-4F4440D225DB}" presName="vert2" presStyleCnt="0"/>
      <dgm:spPr/>
    </dgm:pt>
    <dgm:pt modelId="{97D35447-182B-44E8-AEAD-FEEEDF36BA94}" type="pres">
      <dgm:prSet presAssocID="{0CF9FCCD-E49E-446F-83BF-4F4440D225DB}" presName="thinLine2b" presStyleLbl="callout" presStyleIdx="2" presStyleCnt="3"/>
      <dgm:spPr/>
    </dgm:pt>
    <dgm:pt modelId="{3853D21F-FD2D-49EC-ACFC-1F318C76B904}" type="pres">
      <dgm:prSet presAssocID="{0CF9FCCD-E49E-446F-83BF-4F4440D225DB}" presName="vertSpace2b" presStyleCnt="0"/>
      <dgm:spPr/>
    </dgm:pt>
  </dgm:ptLst>
  <dgm:cxnLst>
    <dgm:cxn modelId="{88C04472-8F9C-43AC-8EE3-075707AD49F2}" srcId="{E23C9C95-36E4-4C4E-B6CD-F782459DC228}" destId="{F0F38C77-B3FE-4B1D-A79A-620B72BF5BD1}" srcOrd="0" destOrd="0" parTransId="{62BCBD9A-5F18-4446-9C1D-D9A56B19BAC8}" sibTransId="{EADEBCE7-1E0A-47A5-A564-91DD0964D651}"/>
    <dgm:cxn modelId="{2C95B709-C3C5-456B-BDBB-FDC86E90EE28}" type="presOf" srcId="{0CF9FCCD-E49E-446F-83BF-4F4440D225DB}" destId="{49D0C4FB-5727-46CE-872B-89CA50625437}" srcOrd="0" destOrd="0" presId="urn:microsoft.com/office/officeart/2008/layout/LinedList"/>
    <dgm:cxn modelId="{131D9156-44E3-4030-8B0C-08D0D595640F}" srcId="{E23C9C95-36E4-4C4E-B6CD-F782459DC228}" destId="{0CF9FCCD-E49E-446F-83BF-4F4440D225DB}" srcOrd="2" destOrd="0" parTransId="{D379FA2B-0933-469C-B8FF-585A40415DC9}" sibTransId="{A361290E-25D4-4EB2-A825-4B9B6E748E51}"/>
    <dgm:cxn modelId="{D4B00EB2-949E-4AC5-B9AA-3251B22FC8D7}" srcId="{FA357B71-DD1A-40B0-AE4F-6165AE546452}" destId="{E23C9C95-36E4-4C4E-B6CD-F782459DC228}" srcOrd="0" destOrd="0" parTransId="{6C5F148B-47DB-4622-B655-FD1AD3CE5B50}" sibTransId="{ACCAE2D6-6A5B-40A0-A501-4FABA24BFEA1}"/>
    <dgm:cxn modelId="{C066DD01-C017-4D9C-97E2-06345397D2CD}" type="presOf" srcId="{F0F38C77-B3FE-4B1D-A79A-620B72BF5BD1}" destId="{6D479D3A-119B-4AF0-A59A-D82995D48FA8}" srcOrd="0" destOrd="0" presId="urn:microsoft.com/office/officeart/2008/layout/LinedList"/>
    <dgm:cxn modelId="{17C25724-5523-43BB-B4AF-F07D66CFB257}" srcId="{E23C9C95-36E4-4C4E-B6CD-F782459DC228}" destId="{D43760F4-679F-4445-87C1-EE3C4B48DDCE}" srcOrd="1" destOrd="0" parTransId="{2A236F20-82EB-4D3A-A49B-D106B568ED78}" sibTransId="{A08D6FC9-AD29-4F14-8E73-2665E844EA1F}"/>
    <dgm:cxn modelId="{A795C62F-A565-416C-A512-2563A69B14DB}" type="presOf" srcId="{FA357B71-DD1A-40B0-AE4F-6165AE546452}" destId="{EB0FCF83-64CD-42F2-8FA4-0C4076E1C539}" srcOrd="0" destOrd="0" presId="urn:microsoft.com/office/officeart/2008/layout/LinedList"/>
    <dgm:cxn modelId="{882E07E4-54CA-41F4-B3B1-695D485D1C54}" type="presOf" srcId="{E23C9C95-36E4-4C4E-B6CD-F782459DC228}" destId="{D013B7A0-D549-451A-99F8-521772EFD085}" srcOrd="0" destOrd="0" presId="urn:microsoft.com/office/officeart/2008/layout/LinedList"/>
    <dgm:cxn modelId="{FCB2BEB1-2DD4-4CAD-9FF9-06DD4C778EF7}" type="presOf" srcId="{D43760F4-679F-4445-87C1-EE3C4B48DDCE}" destId="{6FADD07C-C5CA-4222-B3DF-DC05DC9F8EFB}" srcOrd="0" destOrd="0" presId="urn:microsoft.com/office/officeart/2008/layout/LinedList"/>
    <dgm:cxn modelId="{D4888A62-48F3-45C4-A732-013DF861D48A}" type="presParOf" srcId="{EB0FCF83-64CD-42F2-8FA4-0C4076E1C539}" destId="{068AA578-2FF5-4010-8A0B-DD54A9728C75}" srcOrd="0" destOrd="0" presId="urn:microsoft.com/office/officeart/2008/layout/LinedList"/>
    <dgm:cxn modelId="{6F38BA7E-8C34-4E2A-89D5-8C2CAD38D362}" type="presParOf" srcId="{EB0FCF83-64CD-42F2-8FA4-0C4076E1C539}" destId="{809A7936-E974-4565-B8A8-9C38DD57523F}" srcOrd="1" destOrd="0" presId="urn:microsoft.com/office/officeart/2008/layout/LinedList"/>
    <dgm:cxn modelId="{2B488EEB-3A73-44CD-8268-7B61CC5D324F}" type="presParOf" srcId="{809A7936-E974-4565-B8A8-9C38DD57523F}" destId="{D013B7A0-D549-451A-99F8-521772EFD085}" srcOrd="0" destOrd="0" presId="urn:microsoft.com/office/officeart/2008/layout/LinedList"/>
    <dgm:cxn modelId="{DEE51F4E-27EE-4170-A1D9-A159E78C48E3}" type="presParOf" srcId="{809A7936-E974-4565-B8A8-9C38DD57523F}" destId="{25B7FF04-8A79-43D6-8148-4BD661C2D388}" srcOrd="1" destOrd="0" presId="urn:microsoft.com/office/officeart/2008/layout/LinedList"/>
    <dgm:cxn modelId="{DEA1E84C-6269-46CB-9595-31A60947E219}" type="presParOf" srcId="{25B7FF04-8A79-43D6-8148-4BD661C2D388}" destId="{DCE81532-30FC-4090-84D9-29A8BC3D91DB}" srcOrd="0" destOrd="0" presId="urn:microsoft.com/office/officeart/2008/layout/LinedList"/>
    <dgm:cxn modelId="{B17D9105-A3CD-4DF5-9D87-83CB2CAACFF0}" type="presParOf" srcId="{25B7FF04-8A79-43D6-8148-4BD661C2D388}" destId="{FA8E7EB4-014D-4D25-B8D3-6AD05FEAF4CC}" srcOrd="1" destOrd="0" presId="urn:microsoft.com/office/officeart/2008/layout/LinedList"/>
    <dgm:cxn modelId="{837A8F3D-E5E2-4EB9-B018-5751834D342C}" type="presParOf" srcId="{FA8E7EB4-014D-4D25-B8D3-6AD05FEAF4CC}" destId="{2B4B6E18-411E-47E6-A51C-B29795927E33}" srcOrd="0" destOrd="0" presId="urn:microsoft.com/office/officeart/2008/layout/LinedList"/>
    <dgm:cxn modelId="{F716529A-AE14-41CE-940C-8B1DF068BDE8}" type="presParOf" srcId="{FA8E7EB4-014D-4D25-B8D3-6AD05FEAF4CC}" destId="{6D479D3A-119B-4AF0-A59A-D82995D48FA8}" srcOrd="1" destOrd="0" presId="urn:microsoft.com/office/officeart/2008/layout/LinedList"/>
    <dgm:cxn modelId="{C8343BAE-1D3B-4856-818E-9DA542418A70}" type="presParOf" srcId="{FA8E7EB4-014D-4D25-B8D3-6AD05FEAF4CC}" destId="{E8CB1003-BFD7-488B-ADE7-7B24EF50070B}" srcOrd="2" destOrd="0" presId="urn:microsoft.com/office/officeart/2008/layout/LinedList"/>
    <dgm:cxn modelId="{A6B65545-4885-4E01-B533-C8FA4B6EECE9}" type="presParOf" srcId="{25B7FF04-8A79-43D6-8148-4BD661C2D388}" destId="{F9D462C1-8AD6-46DA-AB3F-C9888DADB313}" srcOrd="2" destOrd="0" presId="urn:microsoft.com/office/officeart/2008/layout/LinedList"/>
    <dgm:cxn modelId="{8B1792BF-763D-47EE-BC42-D3AD1D810E91}" type="presParOf" srcId="{25B7FF04-8A79-43D6-8148-4BD661C2D388}" destId="{386520A1-84DE-4F51-BAFE-8791DDCF75FE}" srcOrd="3" destOrd="0" presId="urn:microsoft.com/office/officeart/2008/layout/LinedList"/>
    <dgm:cxn modelId="{86AD52B3-791D-4D09-86A1-2EA3F6BF7B52}" type="presParOf" srcId="{25B7FF04-8A79-43D6-8148-4BD661C2D388}" destId="{25BAA1C0-FC5D-4862-82B8-51DD09BC089F}" srcOrd="4" destOrd="0" presId="urn:microsoft.com/office/officeart/2008/layout/LinedList"/>
    <dgm:cxn modelId="{14CAB2FB-A4B6-4A29-B2F5-C6C194FF6F99}" type="presParOf" srcId="{25BAA1C0-FC5D-4862-82B8-51DD09BC089F}" destId="{8EA2256C-13EA-4CCB-B577-AA4F8AA1E39D}" srcOrd="0" destOrd="0" presId="urn:microsoft.com/office/officeart/2008/layout/LinedList"/>
    <dgm:cxn modelId="{731611D9-E3F5-4580-86E4-47E99BAA90E1}" type="presParOf" srcId="{25BAA1C0-FC5D-4862-82B8-51DD09BC089F}" destId="{6FADD07C-C5CA-4222-B3DF-DC05DC9F8EFB}" srcOrd="1" destOrd="0" presId="urn:microsoft.com/office/officeart/2008/layout/LinedList"/>
    <dgm:cxn modelId="{1DF2338B-B031-45E3-AD2A-7D79C361F371}" type="presParOf" srcId="{25BAA1C0-FC5D-4862-82B8-51DD09BC089F}" destId="{7466149C-48C2-4452-9998-A6F39A9EB742}" srcOrd="2" destOrd="0" presId="urn:microsoft.com/office/officeart/2008/layout/LinedList"/>
    <dgm:cxn modelId="{6111CF54-9D32-4455-A16F-E0A1A8EC30CB}" type="presParOf" srcId="{25B7FF04-8A79-43D6-8148-4BD661C2D388}" destId="{3EFD8B39-D3A4-4247-838E-07B2DA3A20D9}" srcOrd="5" destOrd="0" presId="urn:microsoft.com/office/officeart/2008/layout/LinedList"/>
    <dgm:cxn modelId="{02BA1639-4B1B-44A2-BF7B-62A7B0A1D969}" type="presParOf" srcId="{25B7FF04-8A79-43D6-8148-4BD661C2D388}" destId="{49E1D64D-1AC3-4E82-8867-FC71D54D34E3}" srcOrd="6" destOrd="0" presId="urn:microsoft.com/office/officeart/2008/layout/LinedList"/>
    <dgm:cxn modelId="{082E9CEE-C387-4EF6-980B-907ED9C0D794}" type="presParOf" srcId="{25B7FF04-8A79-43D6-8148-4BD661C2D388}" destId="{F1944055-83F5-46A0-A19C-16482C726502}" srcOrd="7" destOrd="0" presId="urn:microsoft.com/office/officeart/2008/layout/LinedList"/>
    <dgm:cxn modelId="{B5161570-A1E6-4D06-9844-81BC4B90D2AA}" type="presParOf" srcId="{F1944055-83F5-46A0-A19C-16482C726502}" destId="{9939B36E-1938-4695-AA15-E3716C9662FF}" srcOrd="0" destOrd="0" presId="urn:microsoft.com/office/officeart/2008/layout/LinedList"/>
    <dgm:cxn modelId="{82430F8E-5602-420D-94DB-FCC4DA9454BC}" type="presParOf" srcId="{F1944055-83F5-46A0-A19C-16482C726502}" destId="{49D0C4FB-5727-46CE-872B-89CA50625437}" srcOrd="1" destOrd="0" presId="urn:microsoft.com/office/officeart/2008/layout/LinedList"/>
    <dgm:cxn modelId="{36A2F28D-E040-4CD3-869C-522BC1674191}" type="presParOf" srcId="{F1944055-83F5-46A0-A19C-16482C726502}" destId="{4D052F3D-9855-4E84-ACE2-A8022CA12E2C}" srcOrd="2" destOrd="0" presId="urn:microsoft.com/office/officeart/2008/layout/LinedList"/>
    <dgm:cxn modelId="{813B5174-F0B2-4D73-A48F-7267F8D3EFE7}" type="presParOf" srcId="{25B7FF04-8A79-43D6-8148-4BD661C2D388}" destId="{97D35447-182B-44E8-AEAD-FEEEDF36BA94}" srcOrd="8" destOrd="0" presId="urn:microsoft.com/office/officeart/2008/layout/LinedList"/>
    <dgm:cxn modelId="{1E38596D-F89F-4792-8506-1FFD1E522512}" type="presParOf" srcId="{25B7FF04-8A79-43D6-8148-4BD661C2D388}" destId="{3853D21F-FD2D-49EC-ACFC-1F318C76B904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D74719-AEC1-445C-A9A6-3E120F73076A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F7BE4F-EBE1-45A5-B42A-A3FECB9E6EE9}">
      <dgm:prSet phldrT="[Текст]" custT="1"/>
      <dgm:spPr/>
      <dgm:t>
        <a:bodyPr/>
        <a:lstStyle/>
        <a:p>
          <a:pPr algn="ctr">
            <a:lnSpc>
              <a:spcPct val="100000"/>
            </a:lnSpc>
          </a:pPr>
          <a:r>
            <a:rPr lang="ru-RU" sz="14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Разработаны трансляторы с языков распространенных САМ систем на универсальный язык управления </a:t>
          </a:r>
          <a:r>
            <a:rPr lang="en-US" sz="14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UNCL</a:t>
          </a:r>
          <a:endParaRPr lang="ru-RU" sz="14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E6514F-81B5-4761-AC80-0F6F478E3BEE}" type="parTrans" cxnId="{05CA7007-72B4-4AFB-904B-E3EA54485DEF}">
      <dgm:prSet/>
      <dgm:spPr/>
      <dgm:t>
        <a:bodyPr/>
        <a:lstStyle/>
        <a:p>
          <a:endParaRPr lang="ru-RU"/>
        </a:p>
      </dgm:t>
    </dgm:pt>
    <dgm:pt modelId="{FF73A4FE-DDF8-4189-9126-842194274DBD}" type="sibTrans" cxnId="{05CA7007-72B4-4AFB-904B-E3EA54485DEF}">
      <dgm:prSet/>
      <dgm:spPr/>
      <dgm:t>
        <a:bodyPr/>
        <a:lstStyle/>
        <a:p>
          <a:endParaRPr lang="ru-RU"/>
        </a:p>
      </dgm:t>
    </dgm:pt>
    <dgm:pt modelId="{CD803D06-AC4F-4A31-99B0-54E61FB10A92}">
      <dgm:prSet phldrT="[Текст]" custT="1"/>
      <dgm:spPr/>
      <dgm:t>
        <a:bodyPr/>
        <a:lstStyle/>
        <a:p>
          <a:pPr algn="ctr">
            <a:lnSpc>
              <a:spcPct val="100000"/>
            </a:lnSpc>
          </a:pPr>
          <a:r>
            <a:rPr lang="ru-RU" sz="14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Разработан универсальный постпроцессор для оборудования с ЧПУ и роботов-манипуляторов</a:t>
          </a:r>
          <a:endParaRPr lang="ru-RU" sz="1600" b="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78F24E-E2A2-4D7A-8EC8-D5102D149419}" type="parTrans" cxnId="{971D3BED-DF6C-4D35-90D2-866D65518523}">
      <dgm:prSet/>
      <dgm:spPr/>
      <dgm:t>
        <a:bodyPr/>
        <a:lstStyle/>
        <a:p>
          <a:endParaRPr lang="ru-RU"/>
        </a:p>
      </dgm:t>
    </dgm:pt>
    <dgm:pt modelId="{D41AD7C4-C896-4A1F-A89E-61EDA15FC211}" type="sibTrans" cxnId="{971D3BED-DF6C-4D35-90D2-866D65518523}">
      <dgm:prSet/>
      <dgm:spPr/>
      <dgm:t>
        <a:bodyPr/>
        <a:lstStyle/>
        <a:p>
          <a:endParaRPr lang="ru-RU"/>
        </a:p>
      </dgm:t>
    </dgm:pt>
    <dgm:pt modelId="{E1B1DA1E-44C5-4209-AAB3-1484071E307F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ru-RU" sz="1400" i="1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Разработан у</a:t>
          </a:r>
          <a:r>
            <a:rPr lang="ru-RU" sz="14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ниверсальный язык управления технологическим оборудованием и производством</a:t>
          </a:r>
          <a:endParaRPr lang="ru-RU" sz="1400" dirty="0"/>
        </a:p>
      </dgm:t>
    </dgm:pt>
    <dgm:pt modelId="{43ED4AB6-A8C1-463F-BEE3-C7E6C63CD393}" type="parTrans" cxnId="{36E7B442-4556-402B-8DB0-D6FF2A671488}">
      <dgm:prSet/>
      <dgm:spPr/>
      <dgm:t>
        <a:bodyPr/>
        <a:lstStyle/>
        <a:p>
          <a:endParaRPr lang="ru-RU"/>
        </a:p>
      </dgm:t>
    </dgm:pt>
    <dgm:pt modelId="{1C8FF285-9A05-4CF7-A5E4-78EE6C7D61B9}" type="sibTrans" cxnId="{36E7B442-4556-402B-8DB0-D6FF2A671488}">
      <dgm:prSet/>
      <dgm:spPr/>
      <dgm:t>
        <a:bodyPr/>
        <a:lstStyle/>
        <a:p>
          <a:endParaRPr lang="ru-RU"/>
        </a:p>
      </dgm:t>
    </dgm:pt>
    <dgm:pt modelId="{19F40786-2428-4BCD-BC46-31CF3CFD366E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ru-RU" sz="1400" b="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Разработана система имитационного моделирования и визуализации работы цифрового оборудования, как по управляющим программам, так и по результатам мониторинга работы приводов </a:t>
          </a:r>
          <a:r>
            <a:rPr lang="en-US" sz="1400" b="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NCSIM</a:t>
          </a:r>
          <a:endParaRPr lang="ru-RU" sz="1400" dirty="0"/>
        </a:p>
      </dgm:t>
    </dgm:pt>
    <dgm:pt modelId="{608E23EC-5D39-49D2-A8C8-0C013FA80F19}" type="parTrans" cxnId="{5F0D1DB0-61B7-459F-AE6B-4084EE7746C8}">
      <dgm:prSet/>
      <dgm:spPr/>
      <dgm:t>
        <a:bodyPr/>
        <a:lstStyle/>
        <a:p>
          <a:endParaRPr lang="ru-RU"/>
        </a:p>
      </dgm:t>
    </dgm:pt>
    <dgm:pt modelId="{6DF68106-BDB0-4A5B-AABA-BDAEEF5FF711}" type="sibTrans" cxnId="{5F0D1DB0-61B7-459F-AE6B-4084EE7746C8}">
      <dgm:prSet/>
      <dgm:spPr/>
      <dgm:t>
        <a:bodyPr/>
        <a:lstStyle/>
        <a:p>
          <a:endParaRPr lang="ru-RU"/>
        </a:p>
      </dgm:t>
    </dgm:pt>
    <dgm:pt modelId="{72B4F570-85AF-4F96-9D94-011C351DEF35}" type="pres">
      <dgm:prSet presAssocID="{2ED74719-AEC1-445C-A9A6-3E120F73076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265B01-15AB-49EC-A4B8-B9F276FC0F78}" type="pres">
      <dgm:prSet presAssocID="{C9F7BE4F-EBE1-45A5-B42A-A3FECB9E6EE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2B136F-4969-4178-A04E-8029BEC9255E}" type="pres">
      <dgm:prSet presAssocID="{FF73A4FE-DDF8-4189-9126-842194274DBD}" presName="spacer" presStyleCnt="0"/>
      <dgm:spPr/>
    </dgm:pt>
    <dgm:pt modelId="{6E1EBB15-6649-4FD0-A809-942BDAF4C1B8}" type="pres">
      <dgm:prSet presAssocID="{E1B1DA1E-44C5-4209-AAB3-1484071E307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62D3BB-2E5D-4519-A836-2347A48D3296}" type="pres">
      <dgm:prSet presAssocID="{1C8FF285-9A05-4CF7-A5E4-78EE6C7D61B9}" presName="spacer" presStyleCnt="0"/>
      <dgm:spPr/>
    </dgm:pt>
    <dgm:pt modelId="{A38C296B-6A87-41FC-8DAB-DDD886644BE3}" type="pres">
      <dgm:prSet presAssocID="{19F40786-2428-4BCD-BC46-31CF3CFD366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4EF0EC-7071-4476-83AD-727BC08FB0BB}" type="pres">
      <dgm:prSet presAssocID="{6DF68106-BDB0-4A5B-AABA-BDAEEF5FF711}" presName="spacer" presStyleCnt="0"/>
      <dgm:spPr/>
    </dgm:pt>
    <dgm:pt modelId="{5A55347F-E879-412E-9A32-5E0EC06804C4}" type="pres">
      <dgm:prSet presAssocID="{CD803D06-AC4F-4A31-99B0-54E61FB10A9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1D3BED-DF6C-4D35-90D2-866D65518523}" srcId="{2ED74719-AEC1-445C-A9A6-3E120F73076A}" destId="{CD803D06-AC4F-4A31-99B0-54E61FB10A92}" srcOrd="3" destOrd="0" parTransId="{B878F24E-E2A2-4D7A-8EC8-D5102D149419}" sibTransId="{D41AD7C4-C896-4A1F-A89E-61EDA15FC211}"/>
    <dgm:cxn modelId="{05CA7007-72B4-4AFB-904B-E3EA54485DEF}" srcId="{2ED74719-AEC1-445C-A9A6-3E120F73076A}" destId="{C9F7BE4F-EBE1-45A5-B42A-A3FECB9E6EE9}" srcOrd="0" destOrd="0" parTransId="{02E6514F-81B5-4761-AC80-0F6F478E3BEE}" sibTransId="{FF73A4FE-DDF8-4189-9126-842194274DBD}"/>
    <dgm:cxn modelId="{A7D2C373-5F13-41B3-9E39-355A2813EA40}" type="presOf" srcId="{E1B1DA1E-44C5-4209-AAB3-1484071E307F}" destId="{6E1EBB15-6649-4FD0-A809-942BDAF4C1B8}" srcOrd="0" destOrd="0" presId="urn:microsoft.com/office/officeart/2005/8/layout/vList2"/>
    <dgm:cxn modelId="{06700E26-CED9-439C-8BB3-38D7BFC310B0}" type="presOf" srcId="{19F40786-2428-4BCD-BC46-31CF3CFD366E}" destId="{A38C296B-6A87-41FC-8DAB-DDD886644BE3}" srcOrd="0" destOrd="0" presId="urn:microsoft.com/office/officeart/2005/8/layout/vList2"/>
    <dgm:cxn modelId="{B5DBAAD3-D674-42A2-8E38-90980D086151}" type="presOf" srcId="{C9F7BE4F-EBE1-45A5-B42A-A3FECB9E6EE9}" destId="{A6265B01-15AB-49EC-A4B8-B9F276FC0F78}" srcOrd="0" destOrd="0" presId="urn:microsoft.com/office/officeart/2005/8/layout/vList2"/>
    <dgm:cxn modelId="{36E7B442-4556-402B-8DB0-D6FF2A671488}" srcId="{2ED74719-AEC1-445C-A9A6-3E120F73076A}" destId="{E1B1DA1E-44C5-4209-AAB3-1484071E307F}" srcOrd="1" destOrd="0" parTransId="{43ED4AB6-A8C1-463F-BEE3-C7E6C63CD393}" sibTransId="{1C8FF285-9A05-4CF7-A5E4-78EE6C7D61B9}"/>
    <dgm:cxn modelId="{5F0D1DB0-61B7-459F-AE6B-4084EE7746C8}" srcId="{2ED74719-AEC1-445C-A9A6-3E120F73076A}" destId="{19F40786-2428-4BCD-BC46-31CF3CFD366E}" srcOrd="2" destOrd="0" parTransId="{608E23EC-5D39-49D2-A8C8-0C013FA80F19}" sibTransId="{6DF68106-BDB0-4A5B-AABA-BDAEEF5FF711}"/>
    <dgm:cxn modelId="{5AB093D9-84A6-46BA-99E1-32EC646CF65B}" type="presOf" srcId="{2ED74719-AEC1-445C-A9A6-3E120F73076A}" destId="{72B4F570-85AF-4F96-9D94-011C351DEF35}" srcOrd="0" destOrd="0" presId="urn:microsoft.com/office/officeart/2005/8/layout/vList2"/>
    <dgm:cxn modelId="{8B72EFCC-34ED-4A46-A7F5-3F47C46E8C13}" type="presOf" srcId="{CD803D06-AC4F-4A31-99B0-54E61FB10A92}" destId="{5A55347F-E879-412E-9A32-5E0EC06804C4}" srcOrd="0" destOrd="0" presId="urn:microsoft.com/office/officeart/2005/8/layout/vList2"/>
    <dgm:cxn modelId="{5F36CD50-B6F5-4FD3-8AF3-07187DC1FC8A}" type="presParOf" srcId="{72B4F570-85AF-4F96-9D94-011C351DEF35}" destId="{A6265B01-15AB-49EC-A4B8-B9F276FC0F78}" srcOrd="0" destOrd="0" presId="urn:microsoft.com/office/officeart/2005/8/layout/vList2"/>
    <dgm:cxn modelId="{2B302443-1B99-4E93-9B7F-C1DB867A5250}" type="presParOf" srcId="{72B4F570-85AF-4F96-9D94-011C351DEF35}" destId="{1A2B136F-4969-4178-A04E-8029BEC9255E}" srcOrd="1" destOrd="0" presId="urn:microsoft.com/office/officeart/2005/8/layout/vList2"/>
    <dgm:cxn modelId="{7BD7F509-49F6-45E3-89BB-144EEFDAB261}" type="presParOf" srcId="{72B4F570-85AF-4F96-9D94-011C351DEF35}" destId="{6E1EBB15-6649-4FD0-A809-942BDAF4C1B8}" srcOrd="2" destOrd="0" presId="urn:microsoft.com/office/officeart/2005/8/layout/vList2"/>
    <dgm:cxn modelId="{EBAA8110-437D-4B3E-BA52-7D587A9DA3FA}" type="presParOf" srcId="{72B4F570-85AF-4F96-9D94-011C351DEF35}" destId="{1C62D3BB-2E5D-4519-A836-2347A48D3296}" srcOrd="3" destOrd="0" presId="urn:microsoft.com/office/officeart/2005/8/layout/vList2"/>
    <dgm:cxn modelId="{2FB6B43F-7BA1-4CC6-9347-5E632F01671D}" type="presParOf" srcId="{72B4F570-85AF-4F96-9D94-011C351DEF35}" destId="{A38C296B-6A87-41FC-8DAB-DDD886644BE3}" srcOrd="4" destOrd="0" presId="urn:microsoft.com/office/officeart/2005/8/layout/vList2"/>
    <dgm:cxn modelId="{EC96EC7E-7AC5-4232-8753-73F301E35C1C}" type="presParOf" srcId="{72B4F570-85AF-4F96-9D94-011C351DEF35}" destId="{C44EF0EC-7071-4476-83AD-727BC08FB0BB}" srcOrd="5" destOrd="0" presId="urn:microsoft.com/office/officeart/2005/8/layout/vList2"/>
    <dgm:cxn modelId="{4377AC7A-C735-47DD-A9C1-0A1C78C91E63}" type="presParOf" srcId="{72B4F570-85AF-4F96-9D94-011C351DEF35}" destId="{5A55347F-E879-412E-9A32-5E0EC06804C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2402036-243F-4A49-8CFD-89387E03102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FDD22D-81B0-47D4-ACDB-CDDB1EBD289C}">
      <dgm:prSet phldrT="[Текст]" custT="1"/>
      <dgm:spPr/>
      <dgm:t>
        <a:bodyPr/>
        <a:lstStyle/>
        <a:p>
          <a:pPr algn="ctr"/>
          <a:r>
            <a:rPr lang="ru-RU" sz="1600" b="0" i="1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Система диспетчеризации производства и выдачи производственных заданий</a:t>
          </a:r>
          <a:endParaRPr lang="ru-RU" sz="1600" b="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18D59C-7E15-4305-B39B-1754FA929261}" type="parTrans" cxnId="{098EDD2F-59E5-4F0D-80DA-8C0AC4E3ABBF}">
      <dgm:prSet/>
      <dgm:spPr/>
      <dgm:t>
        <a:bodyPr/>
        <a:lstStyle/>
        <a:p>
          <a:endParaRPr lang="ru-RU" sz="1400" b="0"/>
        </a:p>
      </dgm:t>
    </dgm:pt>
    <dgm:pt modelId="{D3EF3580-91CD-4B1D-BFA6-617570358C9B}" type="sibTrans" cxnId="{098EDD2F-59E5-4F0D-80DA-8C0AC4E3ABBF}">
      <dgm:prSet/>
      <dgm:spPr/>
      <dgm:t>
        <a:bodyPr/>
        <a:lstStyle/>
        <a:p>
          <a:endParaRPr lang="ru-RU" sz="1400" b="0"/>
        </a:p>
      </dgm:t>
    </dgm:pt>
    <dgm:pt modelId="{A303C1B3-5FA9-4A5E-9961-BBDF3561CA2A}">
      <dgm:prSet phldrT="[Текст]" custT="1"/>
      <dgm:spPr/>
      <dgm:t>
        <a:bodyPr/>
        <a:lstStyle/>
        <a:p>
          <a:pPr algn="ctr"/>
          <a:r>
            <a:rPr lang="ru-RU" sz="1600" b="0" i="1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Система подготовки и контроля управляющих программ</a:t>
          </a:r>
          <a:endParaRPr lang="ru-RU" sz="1600" b="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DBC917-996A-4CAA-9FA3-FDE44C69CB29}" type="parTrans" cxnId="{8BA660C2-4C95-4EDB-ACB6-E8631CCEF857}">
      <dgm:prSet/>
      <dgm:spPr/>
      <dgm:t>
        <a:bodyPr/>
        <a:lstStyle/>
        <a:p>
          <a:endParaRPr lang="ru-RU" sz="1400" b="0"/>
        </a:p>
      </dgm:t>
    </dgm:pt>
    <dgm:pt modelId="{9B667F70-A19B-47A3-A32B-4BFEA3162A94}" type="sibTrans" cxnId="{8BA660C2-4C95-4EDB-ACB6-E8631CCEF857}">
      <dgm:prSet/>
      <dgm:spPr/>
      <dgm:t>
        <a:bodyPr/>
        <a:lstStyle/>
        <a:p>
          <a:endParaRPr lang="ru-RU" sz="1400" b="0"/>
        </a:p>
      </dgm:t>
    </dgm:pt>
    <dgm:pt modelId="{B951D65B-5237-4FA5-B53D-567F9F3EA24D}">
      <dgm:prSet custT="1"/>
      <dgm:spPr/>
      <dgm:t>
        <a:bodyPr/>
        <a:lstStyle/>
        <a:p>
          <a:pPr algn="ctr"/>
          <a:r>
            <a:rPr lang="ru-RU" sz="1600" b="0" i="1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Система архивации управляющих программ</a:t>
          </a:r>
        </a:p>
      </dgm:t>
    </dgm:pt>
    <dgm:pt modelId="{E8891915-64A8-473B-9FB7-0FD6A8265375}" type="parTrans" cxnId="{DD89DFB7-D301-43D0-ABBD-E5932A5C4FBF}">
      <dgm:prSet/>
      <dgm:spPr/>
      <dgm:t>
        <a:bodyPr/>
        <a:lstStyle/>
        <a:p>
          <a:endParaRPr lang="ru-RU" sz="1400" b="0"/>
        </a:p>
      </dgm:t>
    </dgm:pt>
    <dgm:pt modelId="{1EF9E187-808D-4DA6-86D8-3C90B0ACF4DA}" type="sibTrans" cxnId="{DD89DFB7-D301-43D0-ABBD-E5932A5C4FBF}">
      <dgm:prSet/>
      <dgm:spPr/>
      <dgm:t>
        <a:bodyPr/>
        <a:lstStyle/>
        <a:p>
          <a:endParaRPr lang="ru-RU" sz="1400" b="0"/>
        </a:p>
      </dgm:t>
    </dgm:pt>
    <dgm:pt modelId="{7E34BA6E-D5AA-42E1-9106-3C179EA1CE37}">
      <dgm:prSet custT="1"/>
      <dgm:spPr/>
      <dgm:t>
        <a:bodyPr/>
        <a:lstStyle/>
        <a:p>
          <a:pPr algn="ctr"/>
          <a:r>
            <a:rPr lang="ru-RU" sz="1600" b="0" i="1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и другие системы</a:t>
          </a:r>
        </a:p>
      </dgm:t>
    </dgm:pt>
    <dgm:pt modelId="{64E62076-2EDE-45C5-91A7-91BD2497A431}" type="parTrans" cxnId="{A8CB3E5E-33AA-40A5-B7B4-D4FBF679A00E}">
      <dgm:prSet/>
      <dgm:spPr/>
      <dgm:t>
        <a:bodyPr/>
        <a:lstStyle/>
        <a:p>
          <a:endParaRPr lang="ru-RU" sz="1400" b="0"/>
        </a:p>
      </dgm:t>
    </dgm:pt>
    <dgm:pt modelId="{66709EA9-296B-47FA-AD16-55F270956C74}" type="sibTrans" cxnId="{A8CB3E5E-33AA-40A5-B7B4-D4FBF679A00E}">
      <dgm:prSet/>
      <dgm:spPr/>
      <dgm:t>
        <a:bodyPr/>
        <a:lstStyle/>
        <a:p>
          <a:endParaRPr lang="ru-RU" sz="1400" b="0"/>
        </a:p>
      </dgm:t>
    </dgm:pt>
    <dgm:pt modelId="{E409F855-672F-47CD-BDF7-51E5604B25CC}">
      <dgm:prSet custT="1"/>
      <dgm:spPr/>
      <dgm:t>
        <a:bodyPr/>
        <a:lstStyle/>
        <a:p>
          <a:pPr algn="ctr"/>
          <a:r>
            <a:rPr lang="ru-RU" sz="1600" b="0" i="1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Система мониторинга и ресурсного обеспечения выполнения производственного задания и производственного плана</a:t>
          </a:r>
        </a:p>
      </dgm:t>
    </dgm:pt>
    <dgm:pt modelId="{39620C66-A964-452D-A719-48164F3720B0}" type="parTrans" cxnId="{ECF6A038-F1C6-48A9-A730-A925E2DF4BAE}">
      <dgm:prSet/>
      <dgm:spPr/>
      <dgm:t>
        <a:bodyPr/>
        <a:lstStyle/>
        <a:p>
          <a:endParaRPr lang="ru-RU" sz="1400" b="0"/>
        </a:p>
      </dgm:t>
    </dgm:pt>
    <dgm:pt modelId="{B0749E8F-367C-4C5F-8E7B-569EC63F9676}" type="sibTrans" cxnId="{ECF6A038-F1C6-48A9-A730-A925E2DF4BAE}">
      <dgm:prSet/>
      <dgm:spPr/>
      <dgm:t>
        <a:bodyPr/>
        <a:lstStyle/>
        <a:p>
          <a:endParaRPr lang="ru-RU" sz="1400" b="0"/>
        </a:p>
      </dgm:t>
    </dgm:pt>
    <dgm:pt modelId="{29302869-C4B3-4C87-8DF6-1D440670BA89}">
      <dgm:prSet custT="1"/>
      <dgm:spPr/>
      <dgm:t>
        <a:bodyPr/>
        <a:lstStyle/>
        <a:p>
          <a:pPr algn="ctr"/>
          <a:r>
            <a:rPr lang="ru-RU" sz="1600" b="0" i="1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Система мониторинга работы оборудования с ЧПУ</a:t>
          </a:r>
        </a:p>
      </dgm:t>
    </dgm:pt>
    <dgm:pt modelId="{E0951A00-99B7-4743-8CCB-C2FEB3DF742C}" type="parTrans" cxnId="{285C5FE6-9A8D-4671-89B8-10ACD6453826}">
      <dgm:prSet/>
      <dgm:spPr/>
      <dgm:t>
        <a:bodyPr/>
        <a:lstStyle/>
        <a:p>
          <a:endParaRPr lang="ru-RU" sz="1400" b="0"/>
        </a:p>
      </dgm:t>
    </dgm:pt>
    <dgm:pt modelId="{D803D6EA-791F-4DD7-BBC9-0C90EA474884}" type="sibTrans" cxnId="{285C5FE6-9A8D-4671-89B8-10ACD6453826}">
      <dgm:prSet/>
      <dgm:spPr/>
      <dgm:t>
        <a:bodyPr/>
        <a:lstStyle/>
        <a:p>
          <a:endParaRPr lang="ru-RU" sz="1400" b="0"/>
        </a:p>
      </dgm:t>
    </dgm:pt>
    <dgm:pt modelId="{410AF725-D8FA-4794-AB23-C2B8FDD2E9FB}">
      <dgm:prSet custT="1"/>
      <dgm:spPr/>
      <dgm:t>
        <a:bodyPr/>
        <a:lstStyle/>
        <a:p>
          <a:pPr algn="ctr"/>
          <a:r>
            <a:rPr lang="ru-RU" sz="1600" b="0" i="1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Система формирования отчетности о выполнении производственного плана</a:t>
          </a:r>
          <a:r>
            <a:rPr lang="en-US" sz="1600" b="0" i="1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 </a:t>
          </a:r>
          <a:r>
            <a:rPr lang="ru-RU" sz="1600" b="0" i="1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и  производственного задания</a:t>
          </a:r>
        </a:p>
      </dgm:t>
    </dgm:pt>
    <dgm:pt modelId="{01B4241C-9469-4E54-A2FA-0A1929FD8C6C}" type="parTrans" cxnId="{7AA0DCBC-2AC4-4360-9A69-B376B411CDFE}">
      <dgm:prSet/>
      <dgm:spPr/>
      <dgm:t>
        <a:bodyPr/>
        <a:lstStyle/>
        <a:p>
          <a:endParaRPr lang="ru-RU" sz="1400" b="0"/>
        </a:p>
      </dgm:t>
    </dgm:pt>
    <dgm:pt modelId="{F8F482CE-AE9F-4749-9660-9AAEE2DE0DBD}" type="sibTrans" cxnId="{7AA0DCBC-2AC4-4360-9A69-B376B411CDFE}">
      <dgm:prSet/>
      <dgm:spPr/>
      <dgm:t>
        <a:bodyPr/>
        <a:lstStyle/>
        <a:p>
          <a:endParaRPr lang="ru-RU" sz="1400" b="0"/>
        </a:p>
      </dgm:t>
    </dgm:pt>
    <dgm:pt modelId="{4D32A993-29AD-4B4B-ADC1-3A1DF2CF4C6C}" type="pres">
      <dgm:prSet presAssocID="{92402036-243F-4A49-8CFD-89387E0310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AD5AC9-0BBC-495F-ADA2-2452A2A47CEB}" type="pres">
      <dgm:prSet presAssocID="{54FDD22D-81B0-47D4-ACDB-CDDB1EBD289C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C72E1F-D736-4C5D-B73C-7004D25CC0C0}" type="pres">
      <dgm:prSet presAssocID="{D3EF3580-91CD-4B1D-BFA6-617570358C9B}" presName="spacer" presStyleCnt="0"/>
      <dgm:spPr/>
    </dgm:pt>
    <dgm:pt modelId="{E5F8D08F-8C1E-4F6E-B8A1-173663660819}" type="pres">
      <dgm:prSet presAssocID="{A303C1B3-5FA9-4A5E-9961-BBDF3561CA2A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9C7723-FF03-4DD2-9198-44C29266F778}" type="pres">
      <dgm:prSet presAssocID="{9B667F70-A19B-47A3-A32B-4BFEA3162A94}" presName="spacer" presStyleCnt="0"/>
      <dgm:spPr/>
    </dgm:pt>
    <dgm:pt modelId="{58A6C991-1D7C-4374-89C8-B548B1DAF3D4}" type="pres">
      <dgm:prSet presAssocID="{B951D65B-5237-4FA5-B53D-567F9F3EA24D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9927CD-87D1-49B5-9B9B-E5E221A95FC8}" type="pres">
      <dgm:prSet presAssocID="{1EF9E187-808D-4DA6-86D8-3C90B0ACF4DA}" presName="spacer" presStyleCnt="0"/>
      <dgm:spPr/>
    </dgm:pt>
    <dgm:pt modelId="{0B4A6930-7D7A-4B06-926D-0BB50E1D8019}" type="pres">
      <dgm:prSet presAssocID="{E409F855-672F-47CD-BDF7-51E5604B25CC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A90829-511D-40AA-965A-2DABF20A852F}" type="pres">
      <dgm:prSet presAssocID="{B0749E8F-367C-4C5F-8E7B-569EC63F9676}" presName="spacer" presStyleCnt="0"/>
      <dgm:spPr/>
    </dgm:pt>
    <dgm:pt modelId="{CF28AEDE-2E14-4F30-A930-38D8C3FA6538}" type="pres">
      <dgm:prSet presAssocID="{29302869-C4B3-4C87-8DF6-1D440670BA89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8E4F83-A7D9-4B8B-8489-B46AD8CE0963}" type="pres">
      <dgm:prSet presAssocID="{D803D6EA-791F-4DD7-BBC9-0C90EA474884}" presName="spacer" presStyleCnt="0"/>
      <dgm:spPr/>
    </dgm:pt>
    <dgm:pt modelId="{B55A229D-A7ED-47E9-AC4F-E01C7E0FB94D}" type="pres">
      <dgm:prSet presAssocID="{410AF725-D8FA-4794-AB23-C2B8FDD2E9FB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CADE82-5E23-4951-8E53-ED9DDD0E7083}" type="pres">
      <dgm:prSet presAssocID="{F8F482CE-AE9F-4749-9660-9AAEE2DE0DBD}" presName="spacer" presStyleCnt="0"/>
      <dgm:spPr/>
    </dgm:pt>
    <dgm:pt modelId="{92982D7C-6185-473C-87A0-26EDA41772D1}" type="pres">
      <dgm:prSet presAssocID="{7E34BA6E-D5AA-42E1-9106-3C179EA1CE37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5C5FE6-9A8D-4671-89B8-10ACD6453826}" srcId="{92402036-243F-4A49-8CFD-89387E03102F}" destId="{29302869-C4B3-4C87-8DF6-1D440670BA89}" srcOrd="4" destOrd="0" parTransId="{E0951A00-99B7-4743-8CCB-C2FEB3DF742C}" sibTransId="{D803D6EA-791F-4DD7-BBC9-0C90EA474884}"/>
    <dgm:cxn modelId="{57AC9AC8-7724-47AC-960E-E1F27E4F0453}" type="presOf" srcId="{7E34BA6E-D5AA-42E1-9106-3C179EA1CE37}" destId="{92982D7C-6185-473C-87A0-26EDA41772D1}" srcOrd="0" destOrd="0" presId="urn:microsoft.com/office/officeart/2005/8/layout/vList2"/>
    <dgm:cxn modelId="{7AA0DCBC-2AC4-4360-9A69-B376B411CDFE}" srcId="{92402036-243F-4A49-8CFD-89387E03102F}" destId="{410AF725-D8FA-4794-AB23-C2B8FDD2E9FB}" srcOrd="5" destOrd="0" parTransId="{01B4241C-9469-4E54-A2FA-0A1929FD8C6C}" sibTransId="{F8F482CE-AE9F-4749-9660-9AAEE2DE0DBD}"/>
    <dgm:cxn modelId="{098EDD2F-59E5-4F0D-80DA-8C0AC4E3ABBF}" srcId="{92402036-243F-4A49-8CFD-89387E03102F}" destId="{54FDD22D-81B0-47D4-ACDB-CDDB1EBD289C}" srcOrd="0" destOrd="0" parTransId="{4518D59C-7E15-4305-B39B-1754FA929261}" sibTransId="{D3EF3580-91CD-4B1D-BFA6-617570358C9B}"/>
    <dgm:cxn modelId="{DD89DFB7-D301-43D0-ABBD-E5932A5C4FBF}" srcId="{92402036-243F-4A49-8CFD-89387E03102F}" destId="{B951D65B-5237-4FA5-B53D-567F9F3EA24D}" srcOrd="2" destOrd="0" parTransId="{E8891915-64A8-473B-9FB7-0FD6A8265375}" sibTransId="{1EF9E187-808D-4DA6-86D8-3C90B0ACF4DA}"/>
    <dgm:cxn modelId="{8BA660C2-4C95-4EDB-ACB6-E8631CCEF857}" srcId="{92402036-243F-4A49-8CFD-89387E03102F}" destId="{A303C1B3-5FA9-4A5E-9961-BBDF3561CA2A}" srcOrd="1" destOrd="0" parTransId="{B3DBC917-996A-4CAA-9FA3-FDE44C69CB29}" sibTransId="{9B667F70-A19B-47A3-A32B-4BFEA3162A94}"/>
    <dgm:cxn modelId="{1FD18404-5F00-4AE1-A569-A53AF0B11C38}" type="presOf" srcId="{54FDD22D-81B0-47D4-ACDB-CDDB1EBD289C}" destId="{F2AD5AC9-0BBC-495F-ADA2-2452A2A47CEB}" srcOrd="0" destOrd="0" presId="urn:microsoft.com/office/officeart/2005/8/layout/vList2"/>
    <dgm:cxn modelId="{D0136C9D-ED84-4F68-A0D3-58B3635E8225}" type="presOf" srcId="{29302869-C4B3-4C87-8DF6-1D440670BA89}" destId="{CF28AEDE-2E14-4F30-A930-38D8C3FA6538}" srcOrd="0" destOrd="0" presId="urn:microsoft.com/office/officeart/2005/8/layout/vList2"/>
    <dgm:cxn modelId="{4879F4E2-30F4-4C90-BDD0-EB7B1DFD484B}" type="presOf" srcId="{B951D65B-5237-4FA5-B53D-567F9F3EA24D}" destId="{58A6C991-1D7C-4374-89C8-B548B1DAF3D4}" srcOrd="0" destOrd="0" presId="urn:microsoft.com/office/officeart/2005/8/layout/vList2"/>
    <dgm:cxn modelId="{0830C4A8-F24C-4993-9397-40D44DAD49C7}" type="presOf" srcId="{92402036-243F-4A49-8CFD-89387E03102F}" destId="{4D32A993-29AD-4B4B-ADC1-3A1DF2CF4C6C}" srcOrd="0" destOrd="0" presId="urn:microsoft.com/office/officeart/2005/8/layout/vList2"/>
    <dgm:cxn modelId="{ECF6A038-F1C6-48A9-A730-A925E2DF4BAE}" srcId="{92402036-243F-4A49-8CFD-89387E03102F}" destId="{E409F855-672F-47CD-BDF7-51E5604B25CC}" srcOrd="3" destOrd="0" parTransId="{39620C66-A964-452D-A719-48164F3720B0}" sibTransId="{B0749E8F-367C-4C5F-8E7B-569EC63F9676}"/>
    <dgm:cxn modelId="{B5EF6F41-970D-41A3-A100-E0C4EE0F5DF7}" type="presOf" srcId="{A303C1B3-5FA9-4A5E-9961-BBDF3561CA2A}" destId="{E5F8D08F-8C1E-4F6E-B8A1-173663660819}" srcOrd="0" destOrd="0" presId="urn:microsoft.com/office/officeart/2005/8/layout/vList2"/>
    <dgm:cxn modelId="{593126CA-040C-4468-8849-B0B1A7A254E2}" type="presOf" srcId="{410AF725-D8FA-4794-AB23-C2B8FDD2E9FB}" destId="{B55A229D-A7ED-47E9-AC4F-E01C7E0FB94D}" srcOrd="0" destOrd="0" presId="urn:microsoft.com/office/officeart/2005/8/layout/vList2"/>
    <dgm:cxn modelId="{A8CB3E5E-33AA-40A5-B7B4-D4FBF679A00E}" srcId="{92402036-243F-4A49-8CFD-89387E03102F}" destId="{7E34BA6E-D5AA-42E1-9106-3C179EA1CE37}" srcOrd="6" destOrd="0" parTransId="{64E62076-2EDE-45C5-91A7-91BD2497A431}" sibTransId="{66709EA9-296B-47FA-AD16-55F270956C74}"/>
    <dgm:cxn modelId="{C125BC07-3686-4404-8DCE-92D8C15E786D}" type="presOf" srcId="{E409F855-672F-47CD-BDF7-51E5604B25CC}" destId="{0B4A6930-7D7A-4B06-926D-0BB50E1D8019}" srcOrd="0" destOrd="0" presId="urn:microsoft.com/office/officeart/2005/8/layout/vList2"/>
    <dgm:cxn modelId="{35DD198F-B1B8-42B8-B003-DE2EDC0ADBDA}" type="presParOf" srcId="{4D32A993-29AD-4B4B-ADC1-3A1DF2CF4C6C}" destId="{F2AD5AC9-0BBC-495F-ADA2-2452A2A47CEB}" srcOrd="0" destOrd="0" presId="urn:microsoft.com/office/officeart/2005/8/layout/vList2"/>
    <dgm:cxn modelId="{14A55684-FCEB-42A3-AA3F-A967AB40F91F}" type="presParOf" srcId="{4D32A993-29AD-4B4B-ADC1-3A1DF2CF4C6C}" destId="{88C72E1F-D736-4C5D-B73C-7004D25CC0C0}" srcOrd="1" destOrd="0" presId="urn:microsoft.com/office/officeart/2005/8/layout/vList2"/>
    <dgm:cxn modelId="{5F7F7162-AD8F-4466-BA20-2EA1432BB600}" type="presParOf" srcId="{4D32A993-29AD-4B4B-ADC1-3A1DF2CF4C6C}" destId="{E5F8D08F-8C1E-4F6E-B8A1-173663660819}" srcOrd="2" destOrd="0" presId="urn:microsoft.com/office/officeart/2005/8/layout/vList2"/>
    <dgm:cxn modelId="{50455CE5-715E-4811-AC3E-E84D2873CA5A}" type="presParOf" srcId="{4D32A993-29AD-4B4B-ADC1-3A1DF2CF4C6C}" destId="{AF9C7723-FF03-4DD2-9198-44C29266F778}" srcOrd="3" destOrd="0" presId="urn:microsoft.com/office/officeart/2005/8/layout/vList2"/>
    <dgm:cxn modelId="{E3478826-6CDF-4E47-B752-68DA0AF8C22E}" type="presParOf" srcId="{4D32A993-29AD-4B4B-ADC1-3A1DF2CF4C6C}" destId="{58A6C991-1D7C-4374-89C8-B548B1DAF3D4}" srcOrd="4" destOrd="0" presId="urn:microsoft.com/office/officeart/2005/8/layout/vList2"/>
    <dgm:cxn modelId="{A7E3318A-D913-4C05-BDD6-8A50FF3247AD}" type="presParOf" srcId="{4D32A993-29AD-4B4B-ADC1-3A1DF2CF4C6C}" destId="{CD9927CD-87D1-49B5-9B9B-E5E221A95FC8}" srcOrd="5" destOrd="0" presId="urn:microsoft.com/office/officeart/2005/8/layout/vList2"/>
    <dgm:cxn modelId="{F4F51297-E539-429F-B933-67F2700C4AEE}" type="presParOf" srcId="{4D32A993-29AD-4B4B-ADC1-3A1DF2CF4C6C}" destId="{0B4A6930-7D7A-4B06-926D-0BB50E1D8019}" srcOrd="6" destOrd="0" presId="urn:microsoft.com/office/officeart/2005/8/layout/vList2"/>
    <dgm:cxn modelId="{E02F2C38-398B-48C5-B167-F5B1DE0F28E0}" type="presParOf" srcId="{4D32A993-29AD-4B4B-ADC1-3A1DF2CF4C6C}" destId="{55A90829-511D-40AA-965A-2DABF20A852F}" srcOrd="7" destOrd="0" presId="urn:microsoft.com/office/officeart/2005/8/layout/vList2"/>
    <dgm:cxn modelId="{C3DD3CB3-5B12-4EE5-9D47-EA3483641C84}" type="presParOf" srcId="{4D32A993-29AD-4B4B-ADC1-3A1DF2CF4C6C}" destId="{CF28AEDE-2E14-4F30-A930-38D8C3FA6538}" srcOrd="8" destOrd="0" presId="urn:microsoft.com/office/officeart/2005/8/layout/vList2"/>
    <dgm:cxn modelId="{24D48EF6-8E96-417C-A874-8BD0EED4AF8C}" type="presParOf" srcId="{4D32A993-29AD-4B4B-ADC1-3A1DF2CF4C6C}" destId="{FA8E4F83-A7D9-4B8B-8489-B46AD8CE0963}" srcOrd="9" destOrd="0" presId="urn:microsoft.com/office/officeart/2005/8/layout/vList2"/>
    <dgm:cxn modelId="{17C7B94E-C194-4ACB-B770-64F9DFEC4C71}" type="presParOf" srcId="{4D32A993-29AD-4B4B-ADC1-3A1DF2CF4C6C}" destId="{B55A229D-A7ED-47E9-AC4F-E01C7E0FB94D}" srcOrd="10" destOrd="0" presId="urn:microsoft.com/office/officeart/2005/8/layout/vList2"/>
    <dgm:cxn modelId="{64A80849-261E-4C7B-8A3D-E1C74276E54B}" type="presParOf" srcId="{4D32A993-29AD-4B4B-ADC1-3A1DF2CF4C6C}" destId="{9DCADE82-5E23-4951-8E53-ED9DDD0E7083}" srcOrd="11" destOrd="0" presId="urn:microsoft.com/office/officeart/2005/8/layout/vList2"/>
    <dgm:cxn modelId="{1B9DE0F8-E160-4E4C-AFC3-913553324A54}" type="presParOf" srcId="{4D32A993-29AD-4B4B-ADC1-3A1DF2CF4C6C}" destId="{92982D7C-6185-473C-87A0-26EDA41772D1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FAFC444-BB35-4989-99D6-9CAA5584CFE0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4FA2E4-3B5A-4A79-A3BF-AAF1514C59A4}">
      <dgm:prSet phldrT="[Текст]"/>
      <dgm:spPr/>
      <dgm:t>
        <a:bodyPr/>
        <a:lstStyle/>
        <a:p>
          <a:r>
            <a:rPr lang="ru-RU" dirty="0" smtClean="0"/>
            <a:t>Аппаратно-программных средств</a:t>
          </a:r>
          <a:endParaRPr lang="ru-RU" dirty="0"/>
        </a:p>
      </dgm:t>
    </dgm:pt>
    <dgm:pt modelId="{A2ADE668-596E-49A5-A22C-E186CFC0AED2}" type="parTrans" cxnId="{875A658E-7992-4BD5-AE66-C70E521C7578}">
      <dgm:prSet/>
      <dgm:spPr/>
      <dgm:t>
        <a:bodyPr/>
        <a:lstStyle/>
        <a:p>
          <a:endParaRPr lang="ru-RU"/>
        </a:p>
      </dgm:t>
    </dgm:pt>
    <dgm:pt modelId="{8FCECBBD-3C52-47AB-9D0A-99006915993D}" type="sibTrans" cxnId="{875A658E-7992-4BD5-AE66-C70E521C7578}">
      <dgm:prSet/>
      <dgm:spPr/>
      <dgm:t>
        <a:bodyPr/>
        <a:lstStyle/>
        <a:p>
          <a:endParaRPr lang="ru-RU"/>
        </a:p>
      </dgm:t>
    </dgm:pt>
    <dgm:pt modelId="{B5EED06B-C5A4-4C49-ABC8-12C461839AF5}">
      <dgm:prSet phldrT="[Текст]"/>
      <dgm:spPr/>
      <dgm:t>
        <a:bodyPr/>
        <a:lstStyle/>
        <a:p>
          <a:r>
            <a:rPr lang="ru-RU" dirty="0" smtClean="0"/>
            <a:t>базовые аппаратно-программные модули промышленного «Интернета вещей»</a:t>
          </a:r>
          <a:endParaRPr lang="ru-RU" dirty="0"/>
        </a:p>
      </dgm:t>
    </dgm:pt>
    <dgm:pt modelId="{A7C3B9FC-E952-45F7-A240-4B57D85B9D12}" type="parTrans" cxnId="{9076D9C5-300B-4C99-9FAD-7C353A47C0E5}">
      <dgm:prSet/>
      <dgm:spPr/>
      <dgm:t>
        <a:bodyPr/>
        <a:lstStyle/>
        <a:p>
          <a:endParaRPr lang="ru-RU"/>
        </a:p>
      </dgm:t>
    </dgm:pt>
    <dgm:pt modelId="{4FEAB0DD-DDE1-40C6-9B23-3AB823B26263}" type="sibTrans" cxnId="{9076D9C5-300B-4C99-9FAD-7C353A47C0E5}">
      <dgm:prSet/>
      <dgm:spPr/>
      <dgm:t>
        <a:bodyPr/>
        <a:lstStyle/>
        <a:p>
          <a:endParaRPr lang="ru-RU"/>
        </a:p>
      </dgm:t>
    </dgm:pt>
    <dgm:pt modelId="{38ECD9B1-10E6-4DF1-8767-4FBB4D0D8452}">
      <dgm:prSet phldrT="[Текст]"/>
      <dgm:spPr/>
      <dgm:t>
        <a:bodyPr/>
        <a:lstStyle/>
        <a:p>
          <a:r>
            <a:rPr lang="ru-RU" dirty="0" smtClean="0"/>
            <a:t>аппаратно-программные средства обеспечения функционирования единой информационной среды</a:t>
          </a:r>
          <a:endParaRPr lang="ru-RU" dirty="0"/>
        </a:p>
      </dgm:t>
    </dgm:pt>
    <dgm:pt modelId="{EDDEB8FE-7241-4D1F-904C-A496FD4C99FF}" type="parTrans" cxnId="{FEBD4D48-C528-46BA-8627-CF2C0C1398A4}">
      <dgm:prSet/>
      <dgm:spPr/>
      <dgm:t>
        <a:bodyPr/>
        <a:lstStyle/>
        <a:p>
          <a:endParaRPr lang="ru-RU"/>
        </a:p>
      </dgm:t>
    </dgm:pt>
    <dgm:pt modelId="{6B69A224-8C52-46CB-B267-FBFADB137EAF}" type="sibTrans" cxnId="{FEBD4D48-C528-46BA-8627-CF2C0C1398A4}">
      <dgm:prSet/>
      <dgm:spPr/>
      <dgm:t>
        <a:bodyPr/>
        <a:lstStyle/>
        <a:p>
          <a:endParaRPr lang="ru-RU"/>
        </a:p>
      </dgm:t>
    </dgm:pt>
    <dgm:pt modelId="{787E9805-FDFA-4394-8C9C-156ACBFB262D}">
      <dgm:prSet phldrT="[Текст]"/>
      <dgm:spPr/>
      <dgm:t>
        <a:bodyPr/>
        <a:lstStyle/>
        <a:p>
          <a:r>
            <a:rPr lang="ru-RU" dirty="0" smtClean="0"/>
            <a:t>Киберфизических подсистем</a:t>
          </a:r>
          <a:endParaRPr lang="ru-RU" dirty="0"/>
        </a:p>
      </dgm:t>
    </dgm:pt>
    <dgm:pt modelId="{FB1F18B7-2CBF-4AAD-9BEA-2A4418A5749F}" type="parTrans" cxnId="{49249FAD-1DD9-4FA1-A1AE-9ACB6353D3F5}">
      <dgm:prSet/>
      <dgm:spPr/>
      <dgm:t>
        <a:bodyPr/>
        <a:lstStyle/>
        <a:p>
          <a:endParaRPr lang="ru-RU"/>
        </a:p>
      </dgm:t>
    </dgm:pt>
    <dgm:pt modelId="{8470D819-20E1-4160-BADB-8E1D0FE82390}" type="sibTrans" cxnId="{49249FAD-1DD9-4FA1-A1AE-9ACB6353D3F5}">
      <dgm:prSet/>
      <dgm:spPr/>
      <dgm:t>
        <a:bodyPr/>
        <a:lstStyle/>
        <a:p>
          <a:endParaRPr lang="ru-RU"/>
        </a:p>
      </dgm:t>
    </dgm:pt>
    <dgm:pt modelId="{E2BC320F-BC8F-4CFF-8A17-2F248C7E6123}">
      <dgm:prSet phldrT="[Текст]"/>
      <dgm:spPr/>
      <dgm:t>
        <a:bodyPr/>
        <a:lstStyle/>
        <a:p>
          <a:r>
            <a:rPr lang="ru-RU" dirty="0" smtClean="0"/>
            <a:t>входного контроля материальных ресурсов</a:t>
          </a:r>
          <a:endParaRPr lang="ru-RU" dirty="0"/>
        </a:p>
      </dgm:t>
    </dgm:pt>
    <dgm:pt modelId="{E15B0556-ADB9-44C3-A7A8-559E5B34774C}" type="parTrans" cxnId="{F9021DCC-BD08-47F7-987A-E0BAD5852ABE}">
      <dgm:prSet/>
      <dgm:spPr/>
      <dgm:t>
        <a:bodyPr/>
        <a:lstStyle/>
        <a:p>
          <a:endParaRPr lang="ru-RU"/>
        </a:p>
      </dgm:t>
    </dgm:pt>
    <dgm:pt modelId="{3A897623-753F-4FEF-893A-4752B85B2334}" type="sibTrans" cxnId="{F9021DCC-BD08-47F7-987A-E0BAD5852ABE}">
      <dgm:prSet/>
      <dgm:spPr/>
      <dgm:t>
        <a:bodyPr/>
        <a:lstStyle/>
        <a:p>
          <a:endParaRPr lang="ru-RU"/>
        </a:p>
      </dgm:t>
    </dgm:pt>
    <dgm:pt modelId="{32885F1E-2EBF-4B3E-97E5-AD19EE77F149}">
      <dgm:prSet phldrT="[Текст]"/>
      <dgm:spPr/>
      <dgm:t>
        <a:bodyPr/>
        <a:lstStyle/>
        <a:p>
          <a:r>
            <a:rPr lang="ru-RU" dirty="0" smtClean="0"/>
            <a:t>управления персоналом</a:t>
          </a:r>
          <a:endParaRPr lang="ru-RU" dirty="0"/>
        </a:p>
      </dgm:t>
    </dgm:pt>
    <dgm:pt modelId="{EF6725BC-4711-449D-A0AC-F17EC1E488FE}" type="parTrans" cxnId="{E728B610-6492-4C34-A3B2-9FEB9312708E}">
      <dgm:prSet/>
      <dgm:spPr/>
      <dgm:t>
        <a:bodyPr/>
        <a:lstStyle/>
        <a:p>
          <a:endParaRPr lang="ru-RU"/>
        </a:p>
      </dgm:t>
    </dgm:pt>
    <dgm:pt modelId="{C47C4169-E9E1-404A-9B20-287338D19357}" type="sibTrans" cxnId="{E728B610-6492-4C34-A3B2-9FEB9312708E}">
      <dgm:prSet/>
      <dgm:spPr/>
      <dgm:t>
        <a:bodyPr/>
        <a:lstStyle/>
        <a:p>
          <a:endParaRPr lang="ru-RU"/>
        </a:p>
      </dgm:t>
    </dgm:pt>
    <dgm:pt modelId="{03F25543-3E60-4007-905E-44E63643ADA4}">
      <dgm:prSet phldrT="[Текст]"/>
      <dgm:spPr/>
      <dgm:t>
        <a:bodyPr/>
        <a:lstStyle/>
        <a:p>
          <a:r>
            <a:rPr lang="ru-RU" dirty="0" smtClean="0"/>
            <a:t>Информационно-управляющих подсистем</a:t>
          </a:r>
          <a:endParaRPr lang="ru-RU" dirty="0"/>
        </a:p>
      </dgm:t>
    </dgm:pt>
    <dgm:pt modelId="{A0C5EE3C-ADCD-48D7-9D48-F8B7A8C85E4F}" type="parTrans" cxnId="{5ABB23CE-47C0-45F3-8907-416800E606B0}">
      <dgm:prSet/>
      <dgm:spPr/>
      <dgm:t>
        <a:bodyPr/>
        <a:lstStyle/>
        <a:p>
          <a:endParaRPr lang="ru-RU"/>
        </a:p>
      </dgm:t>
    </dgm:pt>
    <dgm:pt modelId="{3D18FBB1-DAEF-470C-91FA-F027CEB3096A}" type="sibTrans" cxnId="{5ABB23CE-47C0-45F3-8907-416800E606B0}">
      <dgm:prSet/>
      <dgm:spPr/>
      <dgm:t>
        <a:bodyPr/>
        <a:lstStyle/>
        <a:p>
          <a:endParaRPr lang="ru-RU"/>
        </a:p>
      </dgm:t>
    </dgm:pt>
    <dgm:pt modelId="{7A8C2103-2F13-4025-BD7B-FC407CF601E0}">
      <dgm:prSet phldrT="[Текст]"/>
      <dgm:spPr/>
      <dgm:t>
        <a:bodyPr/>
        <a:lstStyle/>
        <a:p>
          <a:r>
            <a:rPr lang="ru-RU" dirty="0" smtClean="0"/>
            <a:t>предупредительного обслуживания технологического оборудования</a:t>
          </a:r>
          <a:endParaRPr lang="ru-RU" dirty="0"/>
        </a:p>
      </dgm:t>
    </dgm:pt>
    <dgm:pt modelId="{04A7CA02-D736-4509-A9AD-28395BE02A34}" type="parTrans" cxnId="{9C9E3E83-CB56-4E4E-9318-F820D59780F7}">
      <dgm:prSet/>
      <dgm:spPr/>
      <dgm:t>
        <a:bodyPr/>
        <a:lstStyle/>
        <a:p>
          <a:endParaRPr lang="ru-RU"/>
        </a:p>
      </dgm:t>
    </dgm:pt>
    <dgm:pt modelId="{B4AAA01B-4FEE-4774-B323-7C68BBA375FD}" type="sibTrans" cxnId="{9C9E3E83-CB56-4E4E-9318-F820D59780F7}">
      <dgm:prSet/>
      <dgm:spPr/>
      <dgm:t>
        <a:bodyPr/>
        <a:lstStyle/>
        <a:p>
          <a:endParaRPr lang="ru-RU"/>
        </a:p>
      </dgm:t>
    </dgm:pt>
    <dgm:pt modelId="{D902997F-D58C-49A4-8B34-FA64FB0A203D}">
      <dgm:prSet phldrT="[Текст]"/>
      <dgm:spPr/>
      <dgm:t>
        <a:bodyPr/>
        <a:lstStyle/>
        <a:p>
          <a:r>
            <a:rPr lang="ru-RU" dirty="0" smtClean="0"/>
            <a:t>Информационных подсистем</a:t>
          </a:r>
          <a:endParaRPr lang="ru-RU" dirty="0"/>
        </a:p>
      </dgm:t>
    </dgm:pt>
    <dgm:pt modelId="{E225A56A-61B5-48D1-BD1D-15842A0232AE}" type="parTrans" cxnId="{51E692BA-2635-4FAA-92A6-5723A94101C4}">
      <dgm:prSet/>
      <dgm:spPr/>
      <dgm:t>
        <a:bodyPr/>
        <a:lstStyle/>
        <a:p>
          <a:endParaRPr lang="ru-RU"/>
        </a:p>
      </dgm:t>
    </dgm:pt>
    <dgm:pt modelId="{B9B5F07F-470E-4C73-8D62-5B81986C8281}" type="sibTrans" cxnId="{51E692BA-2635-4FAA-92A6-5723A94101C4}">
      <dgm:prSet/>
      <dgm:spPr/>
      <dgm:t>
        <a:bodyPr/>
        <a:lstStyle/>
        <a:p>
          <a:endParaRPr lang="ru-RU"/>
        </a:p>
      </dgm:t>
    </dgm:pt>
    <dgm:pt modelId="{56866DE5-1892-4710-80B3-F5F8E699F9FD}">
      <dgm:prSet phldrT="[Текст]"/>
      <dgm:spPr/>
      <dgm:t>
        <a:bodyPr/>
        <a:lstStyle/>
        <a:p>
          <a:r>
            <a:rPr lang="ru-RU" dirty="0" smtClean="0"/>
            <a:t>проектирования производственных и технологических процессов</a:t>
          </a:r>
          <a:endParaRPr lang="ru-RU" dirty="0"/>
        </a:p>
      </dgm:t>
    </dgm:pt>
    <dgm:pt modelId="{D0BE931F-1529-4FB6-A762-24162BEAE6F3}" type="parTrans" cxnId="{C60FD302-64E8-4EA6-B1B1-29C99D0371B4}">
      <dgm:prSet/>
      <dgm:spPr/>
      <dgm:t>
        <a:bodyPr/>
        <a:lstStyle/>
        <a:p>
          <a:endParaRPr lang="ru-RU"/>
        </a:p>
      </dgm:t>
    </dgm:pt>
    <dgm:pt modelId="{48546A3E-97B4-4373-9CD8-81D941C5E08A}" type="sibTrans" cxnId="{C60FD302-64E8-4EA6-B1B1-29C99D0371B4}">
      <dgm:prSet/>
      <dgm:spPr/>
      <dgm:t>
        <a:bodyPr/>
        <a:lstStyle/>
        <a:p>
          <a:endParaRPr lang="ru-RU"/>
        </a:p>
      </dgm:t>
    </dgm:pt>
    <dgm:pt modelId="{375B34B7-DCD0-4E94-8775-A5DAD993742A}">
      <dgm:prSet phldrT="[Текст]"/>
      <dgm:spPr/>
      <dgm:t>
        <a:bodyPr/>
        <a:lstStyle/>
        <a:p>
          <a:r>
            <a:rPr lang="ru-RU" dirty="0" smtClean="0"/>
            <a:t>аппаратно-программные средства обеспечения информационной безопасности</a:t>
          </a:r>
          <a:endParaRPr lang="ru-RU" dirty="0"/>
        </a:p>
      </dgm:t>
    </dgm:pt>
    <dgm:pt modelId="{A592360B-EF33-459E-8B90-6AEE7FA00531}" type="parTrans" cxnId="{CA413A80-A9D2-430C-BDED-FD2587C0A9D9}">
      <dgm:prSet/>
      <dgm:spPr/>
      <dgm:t>
        <a:bodyPr/>
        <a:lstStyle/>
        <a:p>
          <a:endParaRPr lang="ru-RU"/>
        </a:p>
      </dgm:t>
    </dgm:pt>
    <dgm:pt modelId="{4F65D237-B351-4988-867D-7036F372B3C5}" type="sibTrans" cxnId="{CA413A80-A9D2-430C-BDED-FD2587C0A9D9}">
      <dgm:prSet/>
      <dgm:spPr/>
      <dgm:t>
        <a:bodyPr/>
        <a:lstStyle/>
        <a:p>
          <a:endParaRPr lang="ru-RU"/>
        </a:p>
      </dgm:t>
    </dgm:pt>
    <dgm:pt modelId="{C5C33B74-9291-4C99-BBC1-90B00867DA86}">
      <dgm:prSet phldrT="[Текст]"/>
      <dgm:spPr/>
      <dgm:t>
        <a:bodyPr/>
        <a:lstStyle/>
        <a:p>
          <a:r>
            <a:rPr lang="ru-RU" dirty="0" smtClean="0"/>
            <a:t>взаимодействия с технологическим оборудованием</a:t>
          </a:r>
          <a:endParaRPr lang="ru-RU" dirty="0"/>
        </a:p>
      </dgm:t>
    </dgm:pt>
    <dgm:pt modelId="{C0BCDA9B-D5E6-44BC-AB19-91702E516E19}" type="parTrans" cxnId="{B1951644-49C5-4639-8542-CB0E7532D755}">
      <dgm:prSet/>
      <dgm:spPr/>
      <dgm:t>
        <a:bodyPr/>
        <a:lstStyle/>
        <a:p>
          <a:endParaRPr lang="ru-RU"/>
        </a:p>
      </dgm:t>
    </dgm:pt>
    <dgm:pt modelId="{B79539CF-6595-4654-A2F1-155F6824D4F5}" type="sibTrans" cxnId="{B1951644-49C5-4639-8542-CB0E7532D755}">
      <dgm:prSet/>
      <dgm:spPr/>
      <dgm:t>
        <a:bodyPr/>
        <a:lstStyle/>
        <a:p>
          <a:endParaRPr lang="ru-RU"/>
        </a:p>
      </dgm:t>
    </dgm:pt>
    <dgm:pt modelId="{794688ED-F5C7-4908-8385-83EF5A18708B}">
      <dgm:prSet phldrT="[Текст]"/>
      <dgm:spPr/>
      <dgm:t>
        <a:bodyPr/>
        <a:lstStyle/>
        <a:p>
          <a:r>
            <a:rPr lang="ru-RU" dirty="0" smtClean="0"/>
            <a:t>управления ресурсным обеспечением</a:t>
          </a:r>
          <a:endParaRPr lang="ru-RU" dirty="0"/>
        </a:p>
      </dgm:t>
    </dgm:pt>
    <dgm:pt modelId="{9C90EEF2-2871-413A-B493-9EE48D2A69FC}" type="parTrans" cxnId="{F9A69437-5BE0-41F8-96C6-A1E5FDA57F09}">
      <dgm:prSet/>
      <dgm:spPr/>
      <dgm:t>
        <a:bodyPr/>
        <a:lstStyle/>
        <a:p>
          <a:endParaRPr lang="ru-RU"/>
        </a:p>
      </dgm:t>
    </dgm:pt>
    <dgm:pt modelId="{4D9871E6-64EC-4D2F-AB5A-0D91DBDE80A1}" type="sibTrans" cxnId="{F9A69437-5BE0-41F8-96C6-A1E5FDA57F09}">
      <dgm:prSet/>
      <dgm:spPr/>
      <dgm:t>
        <a:bodyPr/>
        <a:lstStyle/>
        <a:p>
          <a:endParaRPr lang="ru-RU"/>
        </a:p>
      </dgm:t>
    </dgm:pt>
    <dgm:pt modelId="{AD44418D-0544-4B81-89B7-3BC3278E6370}">
      <dgm:prSet phldrT="[Текст]"/>
      <dgm:spPr/>
      <dgm:t>
        <a:bodyPr/>
        <a:lstStyle/>
        <a:p>
          <a:r>
            <a:rPr lang="ru-RU" dirty="0" smtClean="0"/>
            <a:t>визуализации производственных процессов с применением технологий дополненной реальности</a:t>
          </a:r>
          <a:endParaRPr lang="ru-RU" dirty="0"/>
        </a:p>
      </dgm:t>
    </dgm:pt>
    <dgm:pt modelId="{6B044904-68AD-4ECE-A691-905150614313}" type="parTrans" cxnId="{89037B6F-AF31-4F51-9F78-E8EB1CAF1763}">
      <dgm:prSet/>
      <dgm:spPr/>
      <dgm:t>
        <a:bodyPr/>
        <a:lstStyle/>
        <a:p>
          <a:endParaRPr lang="ru-RU"/>
        </a:p>
      </dgm:t>
    </dgm:pt>
    <dgm:pt modelId="{258E8946-85F3-479F-B4DE-A46823DC29C6}" type="sibTrans" cxnId="{89037B6F-AF31-4F51-9F78-E8EB1CAF1763}">
      <dgm:prSet/>
      <dgm:spPr/>
      <dgm:t>
        <a:bodyPr/>
        <a:lstStyle/>
        <a:p>
          <a:endParaRPr lang="ru-RU"/>
        </a:p>
      </dgm:t>
    </dgm:pt>
    <dgm:pt modelId="{7DBC0A69-3F19-458B-B167-D3744836AAB9}">
      <dgm:prSet phldrT="[Текст]"/>
      <dgm:spPr/>
      <dgm:t>
        <a:bodyPr/>
        <a:lstStyle/>
        <a:p>
          <a:r>
            <a:rPr lang="ru-RU" dirty="0" smtClean="0"/>
            <a:t>выходного контроля изделий</a:t>
          </a:r>
          <a:endParaRPr lang="ru-RU" dirty="0"/>
        </a:p>
      </dgm:t>
    </dgm:pt>
    <dgm:pt modelId="{AB136A2B-5AD4-42EA-B944-BE5C8569099B}" type="parTrans" cxnId="{0FFDF4B8-5A08-4CD7-900D-5EBB306695A5}">
      <dgm:prSet/>
      <dgm:spPr/>
      <dgm:t>
        <a:bodyPr/>
        <a:lstStyle/>
        <a:p>
          <a:endParaRPr lang="ru-RU"/>
        </a:p>
      </dgm:t>
    </dgm:pt>
    <dgm:pt modelId="{6962ED0E-4E25-4246-99F3-20239AEA4680}" type="sibTrans" cxnId="{0FFDF4B8-5A08-4CD7-900D-5EBB306695A5}">
      <dgm:prSet/>
      <dgm:spPr/>
      <dgm:t>
        <a:bodyPr/>
        <a:lstStyle/>
        <a:p>
          <a:endParaRPr lang="ru-RU"/>
        </a:p>
      </dgm:t>
    </dgm:pt>
    <dgm:pt modelId="{444B2D42-F16B-4483-967C-474D5895B2A7}">
      <dgm:prSet phldrT="[Текст]"/>
      <dgm:spPr/>
      <dgm:t>
        <a:bodyPr/>
        <a:lstStyle/>
        <a:p>
          <a:r>
            <a:rPr lang="ru-RU" dirty="0" smtClean="0"/>
            <a:t>производства изделий</a:t>
          </a:r>
          <a:endParaRPr lang="ru-RU" dirty="0"/>
        </a:p>
      </dgm:t>
    </dgm:pt>
    <dgm:pt modelId="{B58A3C10-B333-4F0D-9F41-200A6A75E83E}" type="parTrans" cxnId="{8D183F1D-1F52-4E66-B737-4BFAEC1588D6}">
      <dgm:prSet/>
      <dgm:spPr/>
      <dgm:t>
        <a:bodyPr/>
        <a:lstStyle/>
        <a:p>
          <a:endParaRPr lang="ru-RU"/>
        </a:p>
      </dgm:t>
    </dgm:pt>
    <dgm:pt modelId="{27341456-A5D8-4704-B188-6AFEEB2CCBD4}" type="sibTrans" cxnId="{8D183F1D-1F52-4E66-B737-4BFAEC1588D6}">
      <dgm:prSet/>
      <dgm:spPr/>
      <dgm:t>
        <a:bodyPr/>
        <a:lstStyle/>
        <a:p>
          <a:endParaRPr lang="ru-RU"/>
        </a:p>
      </dgm:t>
    </dgm:pt>
    <dgm:pt modelId="{98E7D39A-952E-4C74-BE7C-23B462D537B8}">
      <dgm:prSet phldrT="[Текст]"/>
      <dgm:spPr/>
      <dgm:t>
        <a:bodyPr/>
        <a:lstStyle/>
        <a:p>
          <a:r>
            <a:rPr lang="ru-RU" dirty="0" smtClean="0"/>
            <a:t>мониторинга и контроля производственных процессов</a:t>
          </a:r>
          <a:endParaRPr lang="ru-RU" dirty="0"/>
        </a:p>
      </dgm:t>
    </dgm:pt>
    <dgm:pt modelId="{55C5ACB2-A3F4-4512-B46F-3555114B75CD}" type="parTrans" cxnId="{9A5A1CE0-FDB7-4EAB-B4F0-1065D87365C6}">
      <dgm:prSet/>
      <dgm:spPr/>
      <dgm:t>
        <a:bodyPr/>
        <a:lstStyle/>
        <a:p>
          <a:endParaRPr lang="ru-RU"/>
        </a:p>
      </dgm:t>
    </dgm:pt>
    <dgm:pt modelId="{C47D40F4-E2D6-47C1-AE0F-07B8428441F7}" type="sibTrans" cxnId="{9A5A1CE0-FDB7-4EAB-B4F0-1065D87365C6}">
      <dgm:prSet/>
      <dgm:spPr/>
      <dgm:t>
        <a:bodyPr/>
        <a:lstStyle/>
        <a:p>
          <a:endParaRPr lang="ru-RU"/>
        </a:p>
      </dgm:t>
    </dgm:pt>
    <dgm:pt modelId="{DB3AD8E2-4A73-41C9-AB56-8BF8E562BABC}">
      <dgm:prSet phldrT="[Текст]"/>
      <dgm:spPr/>
      <dgm:t>
        <a:bodyPr/>
        <a:lstStyle/>
        <a:p>
          <a:r>
            <a:rPr lang="ru-RU" dirty="0" smtClean="0"/>
            <a:t>планирования производственных процессов</a:t>
          </a:r>
          <a:endParaRPr lang="ru-RU" dirty="0"/>
        </a:p>
      </dgm:t>
    </dgm:pt>
    <dgm:pt modelId="{CC8FCBDA-FB44-4937-83B3-FC333F129AD9}" type="parTrans" cxnId="{9FFD9D8B-EE35-4443-B77A-0E782F2463E6}">
      <dgm:prSet/>
      <dgm:spPr/>
      <dgm:t>
        <a:bodyPr/>
        <a:lstStyle/>
        <a:p>
          <a:endParaRPr lang="ru-RU"/>
        </a:p>
      </dgm:t>
    </dgm:pt>
    <dgm:pt modelId="{56DE05D9-8FB0-451A-969B-FC55B0C6A5F4}" type="sibTrans" cxnId="{9FFD9D8B-EE35-4443-B77A-0E782F2463E6}">
      <dgm:prSet/>
      <dgm:spPr/>
      <dgm:t>
        <a:bodyPr/>
        <a:lstStyle/>
        <a:p>
          <a:endParaRPr lang="ru-RU"/>
        </a:p>
      </dgm:t>
    </dgm:pt>
    <dgm:pt modelId="{E2FA2034-831B-49A2-9C0F-6E61D7991177}">
      <dgm:prSet phldrT="[Текст]"/>
      <dgm:spPr/>
      <dgm:t>
        <a:bodyPr/>
        <a:lstStyle/>
        <a:p>
          <a:r>
            <a:rPr lang="ru-RU" dirty="0" smtClean="0"/>
            <a:t>сбора, обработки и анализа данных</a:t>
          </a:r>
          <a:endParaRPr lang="ru-RU" dirty="0"/>
        </a:p>
      </dgm:t>
    </dgm:pt>
    <dgm:pt modelId="{53A99134-F950-4CF5-9EA0-DF893AAF6DAC}" type="parTrans" cxnId="{B5BE56A5-6F30-42D0-982F-AD7573FA4BC2}">
      <dgm:prSet/>
      <dgm:spPr/>
      <dgm:t>
        <a:bodyPr/>
        <a:lstStyle/>
        <a:p>
          <a:endParaRPr lang="ru-RU"/>
        </a:p>
      </dgm:t>
    </dgm:pt>
    <dgm:pt modelId="{01235B70-2B29-4ACE-A02E-3AC2913E5D07}" type="sibTrans" cxnId="{B5BE56A5-6F30-42D0-982F-AD7573FA4BC2}">
      <dgm:prSet/>
      <dgm:spPr/>
      <dgm:t>
        <a:bodyPr/>
        <a:lstStyle/>
        <a:p>
          <a:endParaRPr lang="ru-RU"/>
        </a:p>
      </dgm:t>
    </dgm:pt>
    <dgm:pt modelId="{42CE0C16-235A-4EC5-AC1D-0C3EEAB0A50D}" type="pres">
      <dgm:prSet presAssocID="{2FAFC444-BB35-4989-99D6-9CAA5584CFE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488E82-3800-4010-BE5F-E968AC02C447}" type="pres">
      <dgm:prSet presAssocID="{514FA2E4-3B5A-4A79-A3BF-AAF1514C59A4}" presName="linNode" presStyleCnt="0"/>
      <dgm:spPr/>
    </dgm:pt>
    <dgm:pt modelId="{0E61004A-6200-4B3B-A57A-01D8045E7E8E}" type="pres">
      <dgm:prSet presAssocID="{514FA2E4-3B5A-4A79-A3BF-AAF1514C59A4}" presName="parentText" presStyleLbl="node1" presStyleIdx="0" presStyleCnt="4" custScaleX="61738" custLinFactNeighborX="-16633" custLinFactNeighborY="-519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37C5A0-AB89-4DD9-81CD-5093F4382810}" type="pres">
      <dgm:prSet presAssocID="{514FA2E4-3B5A-4A79-A3BF-AAF1514C59A4}" presName="descendantText" presStyleLbl="alignAccFollowNode1" presStyleIdx="0" presStyleCnt="4" custScaleX="1214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D29CDC-B8D2-4B88-8621-9FC9DF227AFA}" type="pres">
      <dgm:prSet presAssocID="{8FCECBBD-3C52-47AB-9D0A-99006915993D}" presName="sp" presStyleCnt="0"/>
      <dgm:spPr/>
    </dgm:pt>
    <dgm:pt modelId="{DB9431C2-3064-47F0-A54C-04028CA4C8B2}" type="pres">
      <dgm:prSet presAssocID="{787E9805-FDFA-4394-8C9C-156ACBFB262D}" presName="linNode" presStyleCnt="0"/>
      <dgm:spPr/>
    </dgm:pt>
    <dgm:pt modelId="{8E417533-BF45-4F4B-A73C-B271E5DEB05B}" type="pres">
      <dgm:prSet presAssocID="{787E9805-FDFA-4394-8C9C-156ACBFB262D}" presName="parentText" presStyleLbl="node1" presStyleIdx="1" presStyleCnt="4" custScaleX="61738" custLinFactNeighborX="-16633" custLinFactNeighborY="-519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9FEF01-267B-4E1E-B89F-9753189105F6}" type="pres">
      <dgm:prSet presAssocID="{787E9805-FDFA-4394-8C9C-156ACBFB262D}" presName="descendantText" presStyleLbl="alignAccFollowNode1" presStyleIdx="1" presStyleCnt="4" custScaleX="121421" custScaleY="1625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75E2D0-5979-41C1-A11B-38B943511141}" type="pres">
      <dgm:prSet presAssocID="{8470D819-20E1-4160-BADB-8E1D0FE82390}" presName="sp" presStyleCnt="0"/>
      <dgm:spPr/>
    </dgm:pt>
    <dgm:pt modelId="{FC43A8B6-0701-495D-89DD-8867B99704F9}" type="pres">
      <dgm:prSet presAssocID="{03F25543-3E60-4007-905E-44E63643ADA4}" presName="linNode" presStyleCnt="0"/>
      <dgm:spPr/>
    </dgm:pt>
    <dgm:pt modelId="{D9B758FB-4EB9-4A40-9F6D-E668B69F082D}" type="pres">
      <dgm:prSet presAssocID="{03F25543-3E60-4007-905E-44E63643ADA4}" presName="parentText" presStyleLbl="node1" presStyleIdx="2" presStyleCnt="4" custScaleX="61738" custLinFactNeighborX="-17011" custLinFactNeighborY="-519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25882C-469A-4075-BAFA-E486C7112786}" type="pres">
      <dgm:prSet presAssocID="{03F25543-3E60-4007-905E-44E63643ADA4}" presName="descendantText" presStyleLbl="alignAccFollowNode1" presStyleIdx="2" presStyleCnt="4" custScaleX="121421" custScaleY="100239" custLinFactNeighborY="-5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288B31-ADCF-4886-B491-45EA0C835717}" type="pres">
      <dgm:prSet presAssocID="{3D18FBB1-DAEF-470C-91FA-F027CEB3096A}" presName="sp" presStyleCnt="0"/>
      <dgm:spPr/>
    </dgm:pt>
    <dgm:pt modelId="{4943CAAE-28F7-41A4-B330-2BD33A9A8E66}" type="pres">
      <dgm:prSet presAssocID="{D902997F-D58C-49A4-8B34-FA64FB0A203D}" presName="linNode" presStyleCnt="0"/>
      <dgm:spPr/>
    </dgm:pt>
    <dgm:pt modelId="{CDB7F24F-28EE-417C-966C-8043483229E7}" type="pres">
      <dgm:prSet presAssocID="{D902997F-D58C-49A4-8B34-FA64FB0A203D}" presName="parentText" presStyleLbl="node1" presStyleIdx="3" presStyleCnt="4" custScaleX="61738" custLinFactNeighborX="-17011" custLinFactNeighborY="-519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566B21-432E-41F5-BB5B-B1E688C9B4FD}" type="pres">
      <dgm:prSet presAssocID="{D902997F-D58C-49A4-8B34-FA64FB0A203D}" presName="descendantText" presStyleLbl="alignAccFollowNode1" presStyleIdx="3" presStyleCnt="4" custScaleX="121421" custLinFactNeighborY="-5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DC4C1F-3275-46EE-B133-0D86DA760DF3}" type="presOf" srcId="{B5EED06B-C5A4-4C49-ABC8-12C461839AF5}" destId="{1137C5A0-AB89-4DD9-81CD-5093F4382810}" srcOrd="0" destOrd="0" presId="urn:microsoft.com/office/officeart/2005/8/layout/vList5"/>
    <dgm:cxn modelId="{89037B6F-AF31-4F51-9F78-E8EB1CAF1763}" srcId="{787E9805-FDFA-4394-8C9C-156ACBFB262D}" destId="{AD44418D-0544-4B81-89B7-3BC3278E6370}" srcOrd="4" destOrd="0" parTransId="{6B044904-68AD-4ECE-A691-905150614313}" sibTransId="{258E8946-85F3-479F-B4DE-A46823DC29C6}"/>
    <dgm:cxn modelId="{FEBD4D48-C528-46BA-8627-CF2C0C1398A4}" srcId="{514FA2E4-3B5A-4A79-A3BF-AAF1514C59A4}" destId="{38ECD9B1-10E6-4DF1-8767-4FBB4D0D8452}" srcOrd="1" destOrd="0" parTransId="{EDDEB8FE-7241-4D1F-904C-A496FD4C99FF}" sibTransId="{6B69A224-8C52-46CB-B267-FBFADB137EAF}"/>
    <dgm:cxn modelId="{B1951644-49C5-4639-8542-CB0E7532D755}" srcId="{787E9805-FDFA-4394-8C9C-156ACBFB262D}" destId="{C5C33B74-9291-4C99-BBC1-90B00867DA86}" srcOrd="2" destOrd="0" parTransId="{C0BCDA9B-D5E6-44BC-AB19-91702E516E19}" sibTransId="{B79539CF-6595-4654-A2F1-155F6824D4F5}"/>
    <dgm:cxn modelId="{C60FD302-64E8-4EA6-B1B1-29C99D0371B4}" srcId="{D902997F-D58C-49A4-8B34-FA64FB0A203D}" destId="{56866DE5-1892-4710-80B3-F5F8E699F9FD}" srcOrd="0" destOrd="0" parTransId="{D0BE931F-1529-4FB6-A762-24162BEAE6F3}" sibTransId="{48546A3E-97B4-4373-9CD8-81D941C5E08A}"/>
    <dgm:cxn modelId="{875A658E-7992-4BD5-AE66-C70E521C7578}" srcId="{2FAFC444-BB35-4989-99D6-9CAA5584CFE0}" destId="{514FA2E4-3B5A-4A79-A3BF-AAF1514C59A4}" srcOrd="0" destOrd="0" parTransId="{A2ADE668-596E-49A5-A22C-E186CFC0AED2}" sibTransId="{8FCECBBD-3C52-47AB-9D0A-99006915993D}"/>
    <dgm:cxn modelId="{60C4C0A4-3649-40EC-8D0B-CDF7B0AE8A70}" type="presOf" srcId="{7A8C2103-2F13-4025-BD7B-FC407CF601E0}" destId="{D825882C-469A-4075-BAFA-E486C7112786}" srcOrd="0" destOrd="0" presId="urn:microsoft.com/office/officeart/2005/8/layout/vList5"/>
    <dgm:cxn modelId="{B5BE56A5-6F30-42D0-982F-AD7573FA4BC2}" srcId="{D902997F-D58C-49A4-8B34-FA64FB0A203D}" destId="{E2FA2034-831B-49A2-9C0F-6E61D7991177}" srcOrd="2" destOrd="0" parTransId="{53A99134-F950-4CF5-9EA0-DF893AAF6DAC}" sibTransId="{01235B70-2B29-4ACE-A02E-3AC2913E5D07}"/>
    <dgm:cxn modelId="{D87DA8C8-7491-4CF5-B856-588D5E430334}" type="presOf" srcId="{32885F1E-2EBF-4B3E-97E5-AD19EE77F149}" destId="{D39FEF01-267B-4E1E-B89F-9753189105F6}" srcOrd="0" destOrd="1" presId="urn:microsoft.com/office/officeart/2005/8/layout/vList5"/>
    <dgm:cxn modelId="{0FFDF4B8-5A08-4CD7-900D-5EBB306695A5}" srcId="{787E9805-FDFA-4394-8C9C-156ACBFB262D}" destId="{7DBC0A69-3F19-458B-B167-D3744836AAB9}" srcOrd="5" destOrd="0" parTransId="{AB136A2B-5AD4-42EA-B944-BE5C8569099B}" sibTransId="{6962ED0E-4E25-4246-99F3-20239AEA4680}"/>
    <dgm:cxn modelId="{F3D5A84D-A8AB-4EF2-ABF7-F77FCA1E4CB3}" type="presOf" srcId="{C5C33B74-9291-4C99-BBC1-90B00867DA86}" destId="{D39FEF01-267B-4E1E-B89F-9753189105F6}" srcOrd="0" destOrd="2" presId="urn:microsoft.com/office/officeart/2005/8/layout/vList5"/>
    <dgm:cxn modelId="{5FE08CF9-3602-4E16-8A3B-B4D53C234AA0}" type="presOf" srcId="{E2FA2034-831B-49A2-9C0F-6E61D7991177}" destId="{F3566B21-432E-41F5-BB5B-B1E688C9B4FD}" srcOrd="0" destOrd="2" presId="urn:microsoft.com/office/officeart/2005/8/layout/vList5"/>
    <dgm:cxn modelId="{759F837C-FFFC-43BC-A96D-E9B33824B44D}" type="presOf" srcId="{56866DE5-1892-4710-80B3-F5F8E699F9FD}" destId="{F3566B21-432E-41F5-BB5B-B1E688C9B4FD}" srcOrd="0" destOrd="0" presId="urn:microsoft.com/office/officeart/2005/8/layout/vList5"/>
    <dgm:cxn modelId="{B83F6AA4-9793-45DB-8BD9-2517E69C4091}" type="presOf" srcId="{AD44418D-0544-4B81-89B7-3BC3278E6370}" destId="{D39FEF01-267B-4E1E-B89F-9753189105F6}" srcOrd="0" destOrd="4" presId="urn:microsoft.com/office/officeart/2005/8/layout/vList5"/>
    <dgm:cxn modelId="{9C9E3E83-CB56-4E4E-9318-F820D59780F7}" srcId="{03F25543-3E60-4007-905E-44E63643ADA4}" destId="{7A8C2103-2F13-4025-BD7B-FC407CF601E0}" srcOrd="0" destOrd="0" parTransId="{04A7CA02-D736-4509-A9AD-28395BE02A34}" sibTransId="{B4AAA01B-4FEE-4774-B323-7C68BBA375FD}"/>
    <dgm:cxn modelId="{A0D3695D-60BF-483E-ACE0-4B66E5A2F660}" type="presOf" srcId="{03F25543-3E60-4007-905E-44E63643ADA4}" destId="{D9B758FB-4EB9-4A40-9F6D-E668B69F082D}" srcOrd="0" destOrd="0" presId="urn:microsoft.com/office/officeart/2005/8/layout/vList5"/>
    <dgm:cxn modelId="{5ABB23CE-47C0-45F3-8907-416800E606B0}" srcId="{2FAFC444-BB35-4989-99D6-9CAA5584CFE0}" destId="{03F25543-3E60-4007-905E-44E63643ADA4}" srcOrd="2" destOrd="0" parTransId="{A0C5EE3C-ADCD-48D7-9D48-F8B7A8C85E4F}" sibTransId="{3D18FBB1-DAEF-470C-91FA-F027CEB3096A}"/>
    <dgm:cxn modelId="{8856C830-3CBB-400F-B283-953D83BF6D8B}" type="presOf" srcId="{514FA2E4-3B5A-4A79-A3BF-AAF1514C59A4}" destId="{0E61004A-6200-4B3B-A57A-01D8045E7E8E}" srcOrd="0" destOrd="0" presId="urn:microsoft.com/office/officeart/2005/8/layout/vList5"/>
    <dgm:cxn modelId="{25AF8C0B-2ED3-4C1F-95AA-D5B279C68E70}" type="presOf" srcId="{444B2D42-F16B-4483-967C-474D5895B2A7}" destId="{D825882C-469A-4075-BAFA-E486C7112786}" srcOrd="0" destOrd="1" presId="urn:microsoft.com/office/officeart/2005/8/layout/vList5"/>
    <dgm:cxn modelId="{375F56FC-381C-4604-86D6-EA2D733101A9}" type="presOf" srcId="{375B34B7-DCD0-4E94-8775-A5DAD993742A}" destId="{1137C5A0-AB89-4DD9-81CD-5093F4382810}" srcOrd="0" destOrd="2" presId="urn:microsoft.com/office/officeart/2005/8/layout/vList5"/>
    <dgm:cxn modelId="{401A1525-57E9-487A-9172-418630679187}" type="presOf" srcId="{787E9805-FDFA-4394-8C9C-156ACBFB262D}" destId="{8E417533-BF45-4F4B-A73C-B271E5DEB05B}" srcOrd="0" destOrd="0" presId="urn:microsoft.com/office/officeart/2005/8/layout/vList5"/>
    <dgm:cxn modelId="{9FFD9D8B-EE35-4443-B77A-0E782F2463E6}" srcId="{D902997F-D58C-49A4-8B34-FA64FB0A203D}" destId="{DB3AD8E2-4A73-41C9-AB56-8BF8E562BABC}" srcOrd="1" destOrd="0" parTransId="{CC8FCBDA-FB44-4937-83B3-FC333F129AD9}" sibTransId="{56DE05D9-8FB0-451A-969B-FC55B0C6A5F4}"/>
    <dgm:cxn modelId="{BA26E6C6-B3F5-4DC8-99A0-990A37A1B4D5}" type="presOf" srcId="{38ECD9B1-10E6-4DF1-8767-4FBB4D0D8452}" destId="{1137C5A0-AB89-4DD9-81CD-5093F4382810}" srcOrd="0" destOrd="1" presId="urn:microsoft.com/office/officeart/2005/8/layout/vList5"/>
    <dgm:cxn modelId="{7AC22F5F-5AA3-49BF-8DAF-F1FBC1A75907}" type="presOf" srcId="{98E7D39A-952E-4C74-BE7C-23B462D537B8}" destId="{D825882C-469A-4075-BAFA-E486C7112786}" srcOrd="0" destOrd="2" presId="urn:microsoft.com/office/officeart/2005/8/layout/vList5"/>
    <dgm:cxn modelId="{1EB7204C-44E0-4475-9578-AC59CCD98538}" type="presOf" srcId="{E2BC320F-BC8F-4CFF-8A17-2F248C7E6123}" destId="{D39FEF01-267B-4E1E-B89F-9753189105F6}" srcOrd="0" destOrd="0" presId="urn:microsoft.com/office/officeart/2005/8/layout/vList5"/>
    <dgm:cxn modelId="{CA413A80-A9D2-430C-BDED-FD2587C0A9D9}" srcId="{514FA2E4-3B5A-4A79-A3BF-AAF1514C59A4}" destId="{375B34B7-DCD0-4E94-8775-A5DAD993742A}" srcOrd="2" destOrd="0" parTransId="{A592360B-EF33-459E-8B90-6AEE7FA00531}" sibTransId="{4F65D237-B351-4988-867D-7036F372B3C5}"/>
    <dgm:cxn modelId="{A88047D9-4F2C-485C-A97E-D04BA37C4175}" type="presOf" srcId="{D902997F-D58C-49A4-8B34-FA64FB0A203D}" destId="{CDB7F24F-28EE-417C-966C-8043483229E7}" srcOrd="0" destOrd="0" presId="urn:microsoft.com/office/officeart/2005/8/layout/vList5"/>
    <dgm:cxn modelId="{9A5A1CE0-FDB7-4EAB-B4F0-1065D87365C6}" srcId="{03F25543-3E60-4007-905E-44E63643ADA4}" destId="{98E7D39A-952E-4C74-BE7C-23B462D537B8}" srcOrd="2" destOrd="0" parTransId="{55C5ACB2-A3F4-4512-B46F-3555114B75CD}" sibTransId="{C47D40F4-E2D6-47C1-AE0F-07B8428441F7}"/>
    <dgm:cxn modelId="{8D183F1D-1F52-4E66-B737-4BFAEC1588D6}" srcId="{03F25543-3E60-4007-905E-44E63643ADA4}" destId="{444B2D42-F16B-4483-967C-474D5895B2A7}" srcOrd="1" destOrd="0" parTransId="{B58A3C10-B333-4F0D-9F41-200A6A75E83E}" sibTransId="{27341456-A5D8-4704-B188-6AFEEB2CCBD4}"/>
    <dgm:cxn modelId="{7D91363C-1DB8-4E51-BA17-45D34E590D8E}" type="presOf" srcId="{7DBC0A69-3F19-458B-B167-D3744836AAB9}" destId="{D39FEF01-267B-4E1E-B89F-9753189105F6}" srcOrd="0" destOrd="5" presId="urn:microsoft.com/office/officeart/2005/8/layout/vList5"/>
    <dgm:cxn modelId="{E199216E-0EE7-4289-97E9-1EF9D780F3AF}" type="presOf" srcId="{2FAFC444-BB35-4989-99D6-9CAA5584CFE0}" destId="{42CE0C16-235A-4EC5-AC1D-0C3EEAB0A50D}" srcOrd="0" destOrd="0" presId="urn:microsoft.com/office/officeart/2005/8/layout/vList5"/>
    <dgm:cxn modelId="{9076D9C5-300B-4C99-9FAD-7C353A47C0E5}" srcId="{514FA2E4-3B5A-4A79-A3BF-AAF1514C59A4}" destId="{B5EED06B-C5A4-4C49-ABC8-12C461839AF5}" srcOrd="0" destOrd="0" parTransId="{A7C3B9FC-E952-45F7-A240-4B57D85B9D12}" sibTransId="{4FEAB0DD-DDE1-40C6-9B23-3AB823B26263}"/>
    <dgm:cxn modelId="{F9A69437-5BE0-41F8-96C6-A1E5FDA57F09}" srcId="{787E9805-FDFA-4394-8C9C-156ACBFB262D}" destId="{794688ED-F5C7-4908-8385-83EF5A18708B}" srcOrd="3" destOrd="0" parTransId="{9C90EEF2-2871-413A-B493-9EE48D2A69FC}" sibTransId="{4D9871E6-64EC-4D2F-AB5A-0D91DBDE80A1}"/>
    <dgm:cxn modelId="{E728B610-6492-4C34-A3B2-9FEB9312708E}" srcId="{787E9805-FDFA-4394-8C9C-156ACBFB262D}" destId="{32885F1E-2EBF-4B3E-97E5-AD19EE77F149}" srcOrd="1" destOrd="0" parTransId="{EF6725BC-4711-449D-A0AC-F17EC1E488FE}" sibTransId="{C47C4169-E9E1-404A-9B20-287338D19357}"/>
    <dgm:cxn modelId="{8560C1A1-EA93-4855-AE02-EEF7DD71BB4A}" type="presOf" srcId="{DB3AD8E2-4A73-41C9-AB56-8BF8E562BABC}" destId="{F3566B21-432E-41F5-BB5B-B1E688C9B4FD}" srcOrd="0" destOrd="1" presId="urn:microsoft.com/office/officeart/2005/8/layout/vList5"/>
    <dgm:cxn modelId="{49249FAD-1DD9-4FA1-A1AE-9ACB6353D3F5}" srcId="{2FAFC444-BB35-4989-99D6-9CAA5584CFE0}" destId="{787E9805-FDFA-4394-8C9C-156ACBFB262D}" srcOrd="1" destOrd="0" parTransId="{FB1F18B7-2CBF-4AAD-9BEA-2A4418A5749F}" sibTransId="{8470D819-20E1-4160-BADB-8E1D0FE82390}"/>
    <dgm:cxn modelId="{7954D3C1-38E9-4CC5-BF26-BA750604816D}" type="presOf" srcId="{794688ED-F5C7-4908-8385-83EF5A18708B}" destId="{D39FEF01-267B-4E1E-B89F-9753189105F6}" srcOrd="0" destOrd="3" presId="urn:microsoft.com/office/officeart/2005/8/layout/vList5"/>
    <dgm:cxn modelId="{F9021DCC-BD08-47F7-987A-E0BAD5852ABE}" srcId="{787E9805-FDFA-4394-8C9C-156ACBFB262D}" destId="{E2BC320F-BC8F-4CFF-8A17-2F248C7E6123}" srcOrd="0" destOrd="0" parTransId="{E15B0556-ADB9-44C3-A7A8-559E5B34774C}" sibTransId="{3A897623-753F-4FEF-893A-4752B85B2334}"/>
    <dgm:cxn modelId="{51E692BA-2635-4FAA-92A6-5723A94101C4}" srcId="{2FAFC444-BB35-4989-99D6-9CAA5584CFE0}" destId="{D902997F-D58C-49A4-8B34-FA64FB0A203D}" srcOrd="3" destOrd="0" parTransId="{E225A56A-61B5-48D1-BD1D-15842A0232AE}" sibTransId="{B9B5F07F-470E-4C73-8D62-5B81986C8281}"/>
    <dgm:cxn modelId="{D7AB597B-8885-441A-ADBD-1790D9F17A69}" type="presParOf" srcId="{42CE0C16-235A-4EC5-AC1D-0C3EEAB0A50D}" destId="{61488E82-3800-4010-BE5F-E968AC02C447}" srcOrd="0" destOrd="0" presId="urn:microsoft.com/office/officeart/2005/8/layout/vList5"/>
    <dgm:cxn modelId="{0A41E353-D898-4052-985C-890208584A65}" type="presParOf" srcId="{61488E82-3800-4010-BE5F-E968AC02C447}" destId="{0E61004A-6200-4B3B-A57A-01D8045E7E8E}" srcOrd="0" destOrd="0" presId="urn:microsoft.com/office/officeart/2005/8/layout/vList5"/>
    <dgm:cxn modelId="{7258EE0E-E8FB-4A23-A9F7-14EC53F6CA95}" type="presParOf" srcId="{61488E82-3800-4010-BE5F-E968AC02C447}" destId="{1137C5A0-AB89-4DD9-81CD-5093F4382810}" srcOrd="1" destOrd="0" presId="urn:microsoft.com/office/officeart/2005/8/layout/vList5"/>
    <dgm:cxn modelId="{EEAE275C-202C-4ADD-ABFB-5AC63B612CA3}" type="presParOf" srcId="{42CE0C16-235A-4EC5-AC1D-0C3EEAB0A50D}" destId="{58D29CDC-B8D2-4B88-8621-9FC9DF227AFA}" srcOrd="1" destOrd="0" presId="urn:microsoft.com/office/officeart/2005/8/layout/vList5"/>
    <dgm:cxn modelId="{668CB249-9D3B-4238-B69D-E49A6A5CFC26}" type="presParOf" srcId="{42CE0C16-235A-4EC5-AC1D-0C3EEAB0A50D}" destId="{DB9431C2-3064-47F0-A54C-04028CA4C8B2}" srcOrd="2" destOrd="0" presId="urn:microsoft.com/office/officeart/2005/8/layout/vList5"/>
    <dgm:cxn modelId="{AD0C993A-89A4-4A5F-8AA4-BE7F8FB6706F}" type="presParOf" srcId="{DB9431C2-3064-47F0-A54C-04028CA4C8B2}" destId="{8E417533-BF45-4F4B-A73C-B271E5DEB05B}" srcOrd="0" destOrd="0" presId="urn:microsoft.com/office/officeart/2005/8/layout/vList5"/>
    <dgm:cxn modelId="{FA63564E-BF0D-4FAE-B563-17171C0B775D}" type="presParOf" srcId="{DB9431C2-3064-47F0-A54C-04028CA4C8B2}" destId="{D39FEF01-267B-4E1E-B89F-9753189105F6}" srcOrd="1" destOrd="0" presId="urn:microsoft.com/office/officeart/2005/8/layout/vList5"/>
    <dgm:cxn modelId="{FFDBA6DA-978B-4D77-8897-7B76C3651A02}" type="presParOf" srcId="{42CE0C16-235A-4EC5-AC1D-0C3EEAB0A50D}" destId="{9475E2D0-5979-41C1-A11B-38B943511141}" srcOrd="3" destOrd="0" presId="urn:microsoft.com/office/officeart/2005/8/layout/vList5"/>
    <dgm:cxn modelId="{0A8001E5-085C-425E-90C5-E576D5EEF2F3}" type="presParOf" srcId="{42CE0C16-235A-4EC5-AC1D-0C3EEAB0A50D}" destId="{FC43A8B6-0701-495D-89DD-8867B99704F9}" srcOrd="4" destOrd="0" presId="urn:microsoft.com/office/officeart/2005/8/layout/vList5"/>
    <dgm:cxn modelId="{82D34BDB-73BF-42D2-B6DC-41361E4537FE}" type="presParOf" srcId="{FC43A8B6-0701-495D-89DD-8867B99704F9}" destId="{D9B758FB-4EB9-4A40-9F6D-E668B69F082D}" srcOrd="0" destOrd="0" presId="urn:microsoft.com/office/officeart/2005/8/layout/vList5"/>
    <dgm:cxn modelId="{A80462A9-9A69-4C0B-8F21-B18C3ACFC497}" type="presParOf" srcId="{FC43A8B6-0701-495D-89DD-8867B99704F9}" destId="{D825882C-469A-4075-BAFA-E486C7112786}" srcOrd="1" destOrd="0" presId="urn:microsoft.com/office/officeart/2005/8/layout/vList5"/>
    <dgm:cxn modelId="{920EED8F-B144-4E2F-BC93-5B76B96FAA7C}" type="presParOf" srcId="{42CE0C16-235A-4EC5-AC1D-0C3EEAB0A50D}" destId="{82288B31-ADCF-4886-B491-45EA0C835717}" srcOrd="5" destOrd="0" presId="urn:microsoft.com/office/officeart/2005/8/layout/vList5"/>
    <dgm:cxn modelId="{6B3728FB-1F61-4DF7-85B3-B6EA617AE8E1}" type="presParOf" srcId="{42CE0C16-235A-4EC5-AC1D-0C3EEAB0A50D}" destId="{4943CAAE-28F7-41A4-B330-2BD33A9A8E66}" srcOrd="6" destOrd="0" presId="urn:microsoft.com/office/officeart/2005/8/layout/vList5"/>
    <dgm:cxn modelId="{B24E1751-90AA-4DBA-B0B5-6A1D492ABB16}" type="presParOf" srcId="{4943CAAE-28F7-41A4-B330-2BD33A9A8E66}" destId="{CDB7F24F-28EE-417C-966C-8043483229E7}" srcOrd="0" destOrd="0" presId="urn:microsoft.com/office/officeart/2005/8/layout/vList5"/>
    <dgm:cxn modelId="{468DA96B-4814-40DA-8A72-388856530587}" type="presParOf" srcId="{4943CAAE-28F7-41A4-B330-2BD33A9A8E66}" destId="{F3566B21-432E-41F5-BB5B-B1E688C9B4F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B6A2389-3EE2-451D-A680-1ABB350C6334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8A6C48-287C-4D86-8EFC-6593DD4A630A}">
      <dgm:prSet phldrT="[Текст]" custT="1"/>
      <dgm:spPr/>
      <dgm:t>
        <a:bodyPr/>
        <a:lstStyle/>
        <a:p>
          <a:r>
            <a:rPr kumimoji="0" lang="ru-RU" sz="1800" b="0" i="0" u="none" strike="noStrike" cap="none" spc="0" normalizeH="0" baseline="0" noProof="0" dirty="0">
              <a:ln/>
              <a:effectLst/>
              <a:uLnTx/>
              <a:uFillTx/>
              <a:latin typeface="Arial" pitchFamily="34" charset="0"/>
              <a:cs typeface="Arial" pitchFamily="34" charset="0"/>
            </a:rPr>
            <a:t>На имеющейся базе создание производственной системы с определением необходимого функционала цеха, внедряемых систем и режима работы. Разработка бизнес-модели функционирования цеха.</a:t>
          </a:r>
          <a:endParaRPr lang="ru-RU" sz="1800" dirty="0"/>
        </a:p>
      </dgm:t>
    </dgm:pt>
    <dgm:pt modelId="{07283D34-C470-4CD1-9026-7455FAC7B1DB}" type="parTrans" cxnId="{375D7A6E-A06E-4093-BDB3-2DF830A1DA1C}">
      <dgm:prSet/>
      <dgm:spPr/>
      <dgm:t>
        <a:bodyPr/>
        <a:lstStyle/>
        <a:p>
          <a:endParaRPr lang="ru-RU"/>
        </a:p>
      </dgm:t>
    </dgm:pt>
    <dgm:pt modelId="{9B4CA1DF-39A7-4CC1-8AFA-62A3620AF9DB}" type="sibTrans" cxnId="{375D7A6E-A06E-4093-BDB3-2DF830A1DA1C}">
      <dgm:prSet/>
      <dgm:spPr/>
      <dgm:t>
        <a:bodyPr/>
        <a:lstStyle/>
        <a:p>
          <a:endParaRPr lang="ru-RU"/>
        </a:p>
      </dgm:t>
    </dgm:pt>
    <dgm:pt modelId="{8786330A-4AD2-4D8F-A118-29D091DC8F6B}">
      <dgm:prSet phldrT="[Текст]" custT="1"/>
      <dgm:spPr/>
      <dgm:t>
        <a:bodyPr/>
        <a:lstStyle/>
        <a:p>
          <a:r>
            <a:rPr kumimoji="0" lang="ru-RU" sz="1800" b="0" i="0" u="none" strike="noStrike" cap="none" spc="0" normalizeH="0" baseline="0" noProof="0" dirty="0">
              <a:ln/>
              <a:effectLst/>
              <a:uLnTx/>
              <a:uFillTx/>
              <a:latin typeface="Arial" pitchFamily="34" charset="0"/>
              <a:cs typeface="Arial" pitchFamily="34" charset="0"/>
            </a:rPr>
            <a:t>Внедрение основных производственных систем для реализации концепции цифрового производства. Реализация основных производственных процессов в цехе, отработка бизнес-модели.</a:t>
          </a:r>
          <a:endParaRPr lang="ru-RU" sz="1800" dirty="0"/>
        </a:p>
      </dgm:t>
    </dgm:pt>
    <dgm:pt modelId="{FFFCA345-CBDF-427F-B93E-2B9B683A941B}" type="parTrans" cxnId="{58917B52-0605-4E49-BF6D-BA70CF9F3D1B}">
      <dgm:prSet/>
      <dgm:spPr/>
      <dgm:t>
        <a:bodyPr/>
        <a:lstStyle/>
        <a:p>
          <a:endParaRPr lang="ru-RU"/>
        </a:p>
      </dgm:t>
    </dgm:pt>
    <dgm:pt modelId="{0DCFF31E-4A3F-4D73-BE9A-84CF915568B1}" type="sibTrans" cxnId="{58917B52-0605-4E49-BF6D-BA70CF9F3D1B}">
      <dgm:prSet/>
      <dgm:spPr/>
      <dgm:t>
        <a:bodyPr/>
        <a:lstStyle/>
        <a:p>
          <a:endParaRPr lang="ru-RU"/>
        </a:p>
      </dgm:t>
    </dgm:pt>
    <dgm:pt modelId="{A27F2BE9-80BF-47E7-A75B-DEA5C2FFCA45}">
      <dgm:prSet phldrT="[Текст]" custT="1"/>
      <dgm:spPr/>
      <dgm:t>
        <a:bodyPr/>
        <a:lstStyle/>
        <a:p>
          <a:r>
            <a:rPr kumimoji="0" lang="ru-RU" sz="1800" b="0" i="0" u="none" strike="noStrike" cap="none" spc="0" normalizeH="0" baseline="0" noProof="0" dirty="0">
              <a:ln/>
              <a:effectLst/>
              <a:uLnTx/>
              <a:uFillTx/>
              <a:latin typeface="Arial" pitchFamily="34" charset="0"/>
              <a:cs typeface="Arial" pitchFamily="34" charset="0"/>
            </a:rPr>
            <a:t>Переход работы цеха в плановый режим работы, отладка производственных систем, доведение функционала до условий Индустрии 4.0.</a:t>
          </a:r>
          <a:endParaRPr lang="ru-RU" sz="1800" dirty="0"/>
        </a:p>
      </dgm:t>
    </dgm:pt>
    <dgm:pt modelId="{3C4BC40F-6295-4793-914E-BAB18C66C566}" type="parTrans" cxnId="{4469F806-FD10-4E25-8966-286BE1B38255}">
      <dgm:prSet/>
      <dgm:spPr/>
      <dgm:t>
        <a:bodyPr/>
        <a:lstStyle/>
        <a:p>
          <a:endParaRPr lang="ru-RU"/>
        </a:p>
      </dgm:t>
    </dgm:pt>
    <dgm:pt modelId="{73DA1388-5A43-4286-A83F-220DB013643B}" type="sibTrans" cxnId="{4469F806-FD10-4E25-8966-286BE1B38255}">
      <dgm:prSet/>
      <dgm:spPr/>
      <dgm:t>
        <a:bodyPr/>
        <a:lstStyle/>
        <a:p>
          <a:endParaRPr lang="ru-RU"/>
        </a:p>
      </dgm:t>
    </dgm:pt>
    <dgm:pt modelId="{C1344E48-79A0-460D-BBAF-704D5DB5FC03}" type="pres">
      <dgm:prSet presAssocID="{4B6A2389-3EE2-451D-A680-1ABB350C633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FF59A3-5317-475F-8997-7454522A5E59}" type="pres">
      <dgm:prSet presAssocID="{A27F2BE9-80BF-47E7-A75B-DEA5C2FFCA45}" presName="boxAndChildren" presStyleCnt="0"/>
      <dgm:spPr/>
    </dgm:pt>
    <dgm:pt modelId="{900C56EF-D9F0-4220-9119-1EA9EF9176FC}" type="pres">
      <dgm:prSet presAssocID="{A27F2BE9-80BF-47E7-A75B-DEA5C2FFCA45}" presName="parentTextBox" presStyleLbl="node1" presStyleIdx="0" presStyleCnt="3"/>
      <dgm:spPr/>
      <dgm:t>
        <a:bodyPr/>
        <a:lstStyle/>
        <a:p>
          <a:endParaRPr lang="ru-RU"/>
        </a:p>
      </dgm:t>
    </dgm:pt>
    <dgm:pt modelId="{3AC78DC0-73B3-4893-BE0B-2AB2D9D5694C}" type="pres">
      <dgm:prSet presAssocID="{0DCFF31E-4A3F-4D73-BE9A-84CF915568B1}" presName="sp" presStyleCnt="0"/>
      <dgm:spPr/>
    </dgm:pt>
    <dgm:pt modelId="{E756E881-61CD-4311-9DC2-4942FA7BD087}" type="pres">
      <dgm:prSet presAssocID="{8786330A-4AD2-4D8F-A118-29D091DC8F6B}" presName="arrowAndChildren" presStyleCnt="0"/>
      <dgm:spPr/>
    </dgm:pt>
    <dgm:pt modelId="{98FDBBB0-0F9F-46ED-8E8A-2EF1AC25E964}" type="pres">
      <dgm:prSet presAssocID="{8786330A-4AD2-4D8F-A118-29D091DC8F6B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06E2D66C-0D05-4DF2-93F3-3E844B5DB9C0}" type="pres">
      <dgm:prSet presAssocID="{9B4CA1DF-39A7-4CC1-8AFA-62A3620AF9DB}" presName="sp" presStyleCnt="0"/>
      <dgm:spPr/>
    </dgm:pt>
    <dgm:pt modelId="{5A05C021-7430-4B3E-A98B-8F2EC35DEC83}" type="pres">
      <dgm:prSet presAssocID="{B68A6C48-287C-4D86-8EFC-6593DD4A630A}" presName="arrowAndChildren" presStyleCnt="0"/>
      <dgm:spPr/>
    </dgm:pt>
    <dgm:pt modelId="{BD39B982-254E-474C-9529-EDAEB6B319B2}" type="pres">
      <dgm:prSet presAssocID="{B68A6C48-287C-4D86-8EFC-6593DD4A630A}" presName="parentTextArrow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282DEB3D-4486-4963-86F4-A7F00CA23D4D}" type="presOf" srcId="{4B6A2389-3EE2-451D-A680-1ABB350C6334}" destId="{C1344E48-79A0-460D-BBAF-704D5DB5FC03}" srcOrd="0" destOrd="0" presId="urn:microsoft.com/office/officeart/2005/8/layout/process4"/>
    <dgm:cxn modelId="{58917B52-0605-4E49-BF6D-BA70CF9F3D1B}" srcId="{4B6A2389-3EE2-451D-A680-1ABB350C6334}" destId="{8786330A-4AD2-4D8F-A118-29D091DC8F6B}" srcOrd="1" destOrd="0" parTransId="{FFFCA345-CBDF-427F-B93E-2B9B683A941B}" sibTransId="{0DCFF31E-4A3F-4D73-BE9A-84CF915568B1}"/>
    <dgm:cxn modelId="{375D7A6E-A06E-4093-BDB3-2DF830A1DA1C}" srcId="{4B6A2389-3EE2-451D-A680-1ABB350C6334}" destId="{B68A6C48-287C-4D86-8EFC-6593DD4A630A}" srcOrd="0" destOrd="0" parTransId="{07283D34-C470-4CD1-9026-7455FAC7B1DB}" sibTransId="{9B4CA1DF-39A7-4CC1-8AFA-62A3620AF9DB}"/>
    <dgm:cxn modelId="{91122A4B-4380-4C98-A859-F30A79BDEFA9}" type="presOf" srcId="{8786330A-4AD2-4D8F-A118-29D091DC8F6B}" destId="{98FDBBB0-0F9F-46ED-8E8A-2EF1AC25E964}" srcOrd="0" destOrd="0" presId="urn:microsoft.com/office/officeart/2005/8/layout/process4"/>
    <dgm:cxn modelId="{59F30F0E-E3ED-4BEE-A93F-24D2CE9673F7}" type="presOf" srcId="{B68A6C48-287C-4D86-8EFC-6593DD4A630A}" destId="{BD39B982-254E-474C-9529-EDAEB6B319B2}" srcOrd="0" destOrd="0" presId="urn:microsoft.com/office/officeart/2005/8/layout/process4"/>
    <dgm:cxn modelId="{1E18639D-AE86-4ADD-BCF7-4ADEC259ACD2}" type="presOf" srcId="{A27F2BE9-80BF-47E7-A75B-DEA5C2FFCA45}" destId="{900C56EF-D9F0-4220-9119-1EA9EF9176FC}" srcOrd="0" destOrd="0" presId="urn:microsoft.com/office/officeart/2005/8/layout/process4"/>
    <dgm:cxn modelId="{4469F806-FD10-4E25-8966-286BE1B38255}" srcId="{4B6A2389-3EE2-451D-A680-1ABB350C6334}" destId="{A27F2BE9-80BF-47E7-A75B-DEA5C2FFCA45}" srcOrd="2" destOrd="0" parTransId="{3C4BC40F-6295-4793-914E-BAB18C66C566}" sibTransId="{73DA1388-5A43-4286-A83F-220DB013643B}"/>
    <dgm:cxn modelId="{C1439204-2116-480C-9C91-79EA3BCE76A2}" type="presParOf" srcId="{C1344E48-79A0-460D-BBAF-704D5DB5FC03}" destId="{70FF59A3-5317-475F-8997-7454522A5E59}" srcOrd="0" destOrd="0" presId="urn:microsoft.com/office/officeart/2005/8/layout/process4"/>
    <dgm:cxn modelId="{6C870A40-E25B-444E-8804-E3A0F8ADE433}" type="presParOf" srcId="{70FF59A3-5317-475F-8997-7454522A5E59}" destId="{900C56EF-D9F0-4220-9119-1EA9EF9176FC}" srcOrd="0" destOrd="0" presId="urn:microsoft.com/office/officeart/2005/8/layout/process4"/>
    <dgm:cxn modelId="{BFCDDE86-3236-4B42-BEE8-6216AE676447}" type="presParOf" srcId="{C1344E48-79A0-460D-BBAF-704D5DB5FC03}" destId="{3AC78DC0-73B3-4893-BE0B-2AB2D9D5694C}" srcOrd="1" destOrd="0" presId="urn:microsoft.com/office/officeart/2005/8/layout/process4"/>
    <dgm:cxn modelId="{31A80AF6-AA35-47DC-A02F-7D5447E223CA}" type="presParOf" srcId="{C1344E48-79A0-460D-BBAF-704D5DB5FC03}" destId="{E756E881-61CD-4311-9DC2-4942FA7BD087}" srcOrd="2" destOrd="0" presId="urn:microsoft.com/office/officeart/2005/8/layout/process4"/>
    <dgm:cxn modelId="{0053F4E4-342D-4CFD-B147-D96E2ED48449}" type="presParOf" srcId="{E756E881-61CD-4311-9DC2-4942FA7BD087}" destId="{98FDBBB0-0F9F-46ED-8E8A-2EF1AC25E964}" srcOrd="0" destOrd="0" presId="urn:microsoft.com/office/officeart/2005/8/layout/process4"/>
    <dgm:cxn modelId="{51565906-6ABF-4C7F-9395-D4E66A033703}" type="presParOf" srcId="{C1344E48-79A0-460D-BBAF-704D5DB5FC03}" destId="{06E2D66C-0D05-4DF2-93F3-3E844B5DB9C0}" srcOrd="3" destOrd="0" presId="urn:microsoft.com/office/officeart/2005/8/layout/process4"/>
    <dgm:cxn modelId="{A8B80104-9902-46D2-8661-B976BE125165}" type="presParOf" srcId="{C1344E48-79A0-460D-BBAF-704D5DB5FC03}" destId="{5A05C021-7430-4B3E-A98B-8F2EC35DEC83}" srcOrd="4" destOrd="0" presId="urn:microsoft.com/office/officeart/2005/8/layout/process4"/>
    <dgm:cxn modelId="{4CA46593-1A78-438B-88AF-1DFF472B3B9A}" type="presParOf" srcId="{5A05C021-7430-4B3E-A98B-8F2EC35DEC83}" destId="{BD39B982-254E-474C-9529-EDAEB6B319B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D76181-F867-42F1-84BE-0C6D7876A96C}">
      <dsp:nvSpPr>
        <dsp:cNvPr id="0" name=""/>
        <dsp:cNvSpPr/>
      </dsp:nvSpPr>
      <dsp:spPr>
        <a:xfrm>
          <a:off x="0" y="0"/>
          <a:ext cx="9144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77298B-792A-45B6-9893-99DEC811C9AB}">
      <dsp:nvSpPr>
        <dsp:cNvPr id="0" name=""/>
        <dsp:cNvSpPr/>
      </dsp:nvSpPr>
      <dsp:spPr>
        <a:xfrm>
          <a:off x="0" y="0"/>
          <a:ext cx="2365792" cy="5598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Проблемы машиностроительных предприятий</a:t>
          </a:r>
          <a:endParaRPr lang="ru-RU" sz="1500" b="1" kern="1200" dirty="0"/>
        </a:p>
      </dsp:txBody>
      <dsp:txXfrm>
        <a:off x="0" y="0"/>
        <a:ext cx="2365792" cy="5598886"/>
      </dsp:txXfrm>
    </dsp:sp>
    <dsp:sp modelId="{F6396A3B-1F3D-449A-A08A-E8B39D1CE987}">
      <dsp:nvSpPr>
        <dsp:cNvPr id="0" name=""/>
        <dsp:cNvSpPr/>
      </dsp:nvSpPr>
      <dsp:spPr>
        <a:xfrm>
          <a:off x="2492772" y="130130"/>
          <a:ext cx="6645294" cy="26026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конструкторско-технологическая документация изделия либо полностью, либо частично представлена в документальном виде, а не в параметрическом основанном на базах данных, что не гарантирует актуальности, достоверности и полноты информации по описанию конструкции изделия, производственных и технологического процессов изготовления элементов изделия и сборки</a:t>
          </a:r>
          <a:endParaRPr lang="ru-RU" sz="1900" kern="1200" dirty="0"/>
        </a:p>
      </dsp:txBody>
      <dsp:txXfrm>
        <a:off x="2492772" y="130130"/>
        <a:ext cx="6645294" cy="2602607"/>
      </dsp:txXfrm>
    </dsp:sp>
    <dsp:sp modelId="{904ED6AC-2D9B-425F-AF12-01A435A702DB}">
      <dsp:nvSpPr>
        <dsp:cNvPr id="0" name=""/>
        <dsp:cNvSpPr/>
      </dsp:nvSpPr>
      <dsp:spPr>
        <a:xfrm>
          <a:off x="2365792" y="2732737"/>
          <a:ext cx="67722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912222-30F0-4280-943B-6A9FE3A7B6A4}">
      <dsp:nvSpPr>
        <dsp:cNvPr id="0" name=""/>
        <dsp:cNvSpPr/>
      </dsp:nvSpPr>
      <dsp:spPr>
        <a:xfrm>
          <a:off x="2492772" y="2862867"/>
          <a:ext cx="6645294" cy="26026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компетенции производства изделий на современных машиностроительных предприятиях России сосредоточены, как правило, на мастере цеха и операторах технологического оборудования, а не на технологах и технологической документации, что создает зависимость производства от персонала, его личных качеств и субъективного подхода к функциональным обязанностям, что, в свою очередь, не дает гарантии стабильности при производстве изделий</a:t>
          </a:r>
          <a:endParaRPr lang="ru-RU" sz="1900" kern="1200" dirty="0"/>
        </a:p>
      </dsp:txBody>
      <dsp:txXfrm>
        <a:off x="2492772" y="2862867"/>
        <a:ext cx="6645294" cy="2602607"/>
      </dsp:txXfrm>
    </dsp:sp>
    <dsp:sp modelId="{27D9945C-9E59-4576-9C9F-85F6A7B0B872}">
      <dsp:nvSpPr>
        <dsp:cNvPr id="0" name=""/>
        <dsp:cNvSpPr/>
      </dsp:nvSpPr>
      <dsp:spPr>
        <a:xfrm>
          <a:off x="2365792" y="5465475"/>
          <a:ext cx="67722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AAC5F2-204D-4D2F-B5A8-631829874543}">
      <dsp:nvSpPr>
        <dsp:cNvPr id="0" name=""/>
        <dsp:cNvSpPr/>
      </dsp:nvSpPr>
      <dsp:spPr>
        <a:xfrm>
          <a:off x="0" y="0"/>
          <a:ext cx="9144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8B9CE5-E0D5-4725-A283-078078A1CD98}">
      <dsp:nvSpPr>
        <dsp:cNvPr id="0" name=""/>
        <dsp:cNvSpPr/>
      </dsp:nvSpPr>
      <dsp:spPr>
        <a:xfrm>
          <a:off x="0" y="0"/>
          <a:ext cx="2454381" cy="5794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Проблемы машиностроительных предприятий</a:t>
          </a:r>
          <a:endParaRPr lang="ru-RU" sz="1600" b="1" kern="1200" dirty="0"/>
        </a:p>
      </dsp:txBody>
      <dsp:txXfrm>
        <a:off x="0" y="0"/>
        <a:ext cx="2454381" cy="5794828"/>
      </dsp:txXfrm>
    </dsp:sp>
    <dsp:sp modelId="{A1021DAB-FE8D-434E-8204-747E3086992B}">
      <dsp:nvSpPr>
        <dsp:cNvPr id="0" name=""/>
        <dsp:cNvSpPr/>
      </dsp:nvSpPr>
      <dsp:spPr>
        <a:xfrm>
          <a:off x="2579754" y="90544"/>
          <a:ext cx="6561177" cy="1810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обслуживание и ремонт технологического оборудования выполняются на основе устаревших нормативов планового обслуживания, что в условиях современного производства затруднено отсутствием данных по работоспособности элементов конструкций и, как показала практика, не обеспечивает достаточной надежности технологического оборудования и поддержания им паспортных характеристик</a:t>
          </a:r>
          <a:endParaRPr lang="ru-RU" sz="1700" kern="1200" dirty="0"/>
        </a:p>
      </dsp:txBody>
      <dsp:txXfrm>
        <a:off x="2579754" y="90544"/>
        <a:ext cx="6561177" cy="1810883"/>
      </dsp:txXfrm>
    </dsp:sp>
    <dsp:sp modelId="{6F7169B2-2325-49A5-AE4E-899CD0B40F01}">
      <dsp:nvSpPr>
        <dsp:cNvPr id="0" name=""/>
        <dsp:cNvSpPr/>
      </dsp:nvSpPr>
      <dsp:spPr>
        <a:xfrm>
          <a:off x="2454381" y="1901427"/>
          <a:ext cx="66865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A27CB4-424C-41B1-A782-F935FB45DF1C}">
      <dsp:nvSpPr>
        <dsp:cNvPr id="0" name=""/>
        <dsp:cNvSpPr/>
      </dsp:nvSpPr>
      <dsp:spPr>
        <a:xfrm>
          <a:off x="2579754" y="1991972"/>
          <a:ext cx="6561177" cy="1810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производственные и технологические процессы, реализуемые на машиностроительных предприятиях, на сегодняшний день не обладают достаточной гибкостью, позволяющей обеспечить своевременный ввод в производство модернизированных и новых изделий, и это достаточно сильно отодвигает сроки изготовления изделий, понижая их конкурентоспособность</a:t>
          </a:r>
          <a:endParaRPr lang="ru-RU" sz="1700" kern="1200" dirty="0"/>
        </a:p>
      </dsp:txBody>
      <dsp:txXfrm>
        <a:off x="2579754" y="1991972"/>
        <a:ext cx="6561177" cy="1810883"/>
      </dsp:txXfrm>
    </dsp:sp>
    <dsp:sp modelId="{B025A32F-DF4E-409C-8E0C-6EC082861F0E}">
      <dsp:nvSpPr>
        <dsp:cNvPr id="0" name=""/>
        <dsp:cNvSpPr/>
      </dsp:nvSpPr>
      <dsp:spPr>
        <a:xfrm>
          <a:off x="2454381" y="3802855"/>
          <a:ext cx="66865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B4690C-1130-442D-8061-BE88754B7F8D}">
      <dsp:nvSpPr>
        <dsp:cNvPr id="0" name=""/>
        <dsp:cNvSpPr/>
      </dsp:nvSpPr>
      <dsp:spPr>
        <a:xfrm>
          <a:off x="2579754" y="3893400"/>
          <a:ext cx="6561177" cy="1810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для производства деталей заданного уровня качества важно соответствие характеристик исходных материалов запланированным конструктором параметрам, и это относится как к материалу изделий, так и к вспомогательным материалам, инструментам и приспособлениям</a:t>
          </a:r>
          <a:endParaRPr lang="ru-RU" sz="1700" kern="1200" dirty="0"/>
        </a:p>
      </dsp:txBody>
      <dsp:txXfrm>
        <a:off x="2579754" y="3893400"/>
        <a:ext cx="6561177" cy="1810883"/>
      </dsp:txXfrm>
    </dsp:sp>
    <dsp:sp modelId="{A6DA84C7-D756-4CCA-B409-B0B0F51372D3}">
      <dsp:nvSpPr>
        <dsp:cNvPr id="0" name=""/>
        <dsp:cNvSpPr/>
      </dsp:nvSpPr>
      <dsp:spPr>
        <a:xfrm>
          <a:off x="2454381" y="5704283"/>
          <a:ext cx="66865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8AA578-2FF5-4010-8A0B-DD54A9728C75}">
      <dsp:nvSpPr>
        <dsp:cNvPr id="0" name=""/>
        <dsp:cNvSpPr/>
      </dsp:nvSpPr>
      <dsp:spPr>
        <a:xfrm>
          <a:off x="0" y="0"/>
          <a:ext cx="9144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13B7A0-D549-451A-99F8-521772EFD085}">
      <dsp:nvSpPr>
        <dsp:cNvPr id="0" name=""/>
        <dsp:cNvSpPr/>
      </dsp:nvSpPr>
      <dsp:spPr>
        <a:xfrm>
          <a:off x="0" y="0"/>
          <a:ext cx="1608758" cy="4187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Цели проекта</a:t>
          </a:r>
          <a:endParaRPr lang="ru-RU" sz="2700" b="1" kern="1200" dirty="0"/>
        </a:p>
      </dsp:txBody>
      <dsp:txXfrm>
        <a:off x="0" y="0"/>
        <a:ext cx="1608758" cy="4187370"/>
      </dsp:txXfrm>
    </dsp:sp>
    <dsp:sp modelId="{6D479D3A-119B-4AF0-A59A-D82995D48FA8}">
      <dsp:nvSpPr>
        <dsp:cNvPr id="0" name=""/>
        <dsp:cNvSpPr/>
      </dsp:nvSpPr>
      <dsp:spPr>
        <a:xfrm>
          <a:off x="1745918" y="65427"/>
          <a:ext cx="7178040" cy="1308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Создание киберфизической информационно-управляющей системы машиностроительных производств, реализующей концепцию «Индустрия 4.0»</a:t>
          </a:r>
          <a:endParaRPr lang="ru-RU" sz="2100" kern="1200" dirty="0"/>
        </a:p>
      </dsp:txBody>
      <dsp:txXfrm>
        <a:off x="1745918" y="65427"/>
        <a:ext cx="7178040" cy="1308553"/>
      </dsp:txXfrm>
    </dsp:sp>
    <dsp:sp modelId="{F9D462C1-8AD6-46DA-AB3F-C9888DADB313}">
      <dsp:nvSpPr>
        <dsp:cNvPr id="0" name=""/>
        <dsp:cNvSpPr/>
      </dsp:nvSpPr>
      <dsp:spPr>
        <a:xfrm>
          <a:off x="1608758" y="1373980"/>
          <a:ext cx="7315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ADD07C-C5CA-4222-B3DF-DC05DC9F8EFB}">
      <dsp:nvSpPr>
        <dsp:cNvPr id="0" name=""/>
        <dsp:cNvSpPr/>
      </dsp:nvSpPr>
      <dsp:spPr>
        <a:xfrm>
          <a:off x="1745918" y="1439408"/>
          <a:ext cx="7178040" cy="1308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Обеспечение изготовления изделий машиностроения заданного уровня качества на основе виртуального моделирования производственных и технологических процессов</a:t>
          </a:r>
          <a:endParaRPr lang="ru-RU" sz="2100" kern="1200" dirty="0"/>
        </a:p>
      </dsp:txBody>
      <dsp:txXfrm>
        <a:off x="1745918" y="1439408"/>
        <a:ext cx="7178040" cy="1308553"/>
      </dsp:txXfrm>
    </dsp:sp>
    <dsp:sp modelId="{3EFD8B39-D3A4-4247-838E-07B2DA3A20D9}">
      <dsp:nvSpPr>
        <dsp:cNvPr id="0" name=""/>
        <dsp:cNvSpPr/>
      </dsp:nvSpPr>
      <dsp:spPr>
        <a:xfrm>
          <a:off x="1608758" y="2747961"/>
          <a:ext cx="7315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D0C4FB-5727-46CE-872B-89CA50625437}">
      <dsp:nvSpPr>
        <dsp:cNvPr id="0" name=""/>
        <dsp:cNvSpPr/>
      </dsp:nvSpPr>
      <dsp:spPr>
        <a:xfrm>
          <a:off x="1745918" y="2813389"/>
          <a:ext cx="7178040" cy="1308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Создание IT-платформы для управления технологическим оборудованием с ЧПУ с возможностью интеграции аддитивных технологий в производственную систему</a:t>
          </a:r>
          <a:endParaRPr lang="ru-RU" sz="2100" kern="1200" dirty="0"/>
        </a:p>
      </dsp:txBody>
      <dsp:txXfrm>
        <a:off x="1745918" y="2813389"/>
        <a:ext cx="7178040" cy="1308553"/>
      </dsp:txXfrm>
    </dsp:sp>
    <dsp:sp modelId="{97D35447-182B-44E8-AEAD-FEEEDF36BA94}">
      <dsp:nvSpPr>
        <dsp:cNvPr id="0" name=""/>
        <dsp:cNvSpPr/>
      </dsp:nvSpPr>
      <dsp:spPr>
        <a:xfrm>
          <a:off x="1608758" y="4121942"/>
          <a:ext cx="7315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265B01-15AB-49EC-A4B8-B9F276FC0F78}">
      <dsp:nvSpPr>
        <dsp:cNvPr id="0" name=""/>
        <dsp:cNvSpPr/>
      </dsp:nvSpPr>
      <dsp:spPr>
        <a:xfrm>
          <a:off x="0" y="33984"/>
          <a:ext cx="4924338" cy="1104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Разработаны трансляторы с языков распространенных САМ систем на универсальный язык управления </a:t>
          </a:r>
          <a:r>
            <a:rPr lang="en-US" sz="1400" i="1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UNCL</a:t>
          </a:r>
          <a:endParaRPr lang="ru-RU" sz="140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916" y="87900"/>
        <a:ext cx="4816506" cy="996648"/>
      </dsp:txXfrm>
    </dsp:sp>
    <dsp:sp modelId="{6E1EBB15-6649-4FD0-A809-942BDAF4C1B8}">
      <dsp:nvSpPr>
        <dsp:cNvPr id="0" name=""/>
        <dsp:cNvSpPr/>
      </dsp:nvSpPr>
      <dsp:spPr>
        <a:xfrm>
          <a:off x="0" y="1308384"/>
          <a:ext cx="4924338" cy="1104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Разработан у</a:t>
          </a:r>
          <a:r>
            <a:rPr lang="ru-RU" sz="1400" i="1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ниверсальный язык управления технологическим оборудованием и производством</a:t>
          </a:r>
          <a:endParaRPr lang="ru-RU" sz="1400" kern="1200" dirty="0"/>
        </a:p>
      </dsp:txBody>
      <dsp:txXfrm>
        <a:off x="53916" y="1362300"/>
        <a:ext cx="4816506" cy="996648"/>
      </dsp:txXfrm>
    </dsp:sp>
    <dsp:sp modelId="{A38C296B-6A87-41FC-8DAB-DDD886644BE3}">
      <dsp:nvSpPr>
        <dsp:cNvPr id="0" name=""/>
        <dsp:cNvSpPr/>
      </dsp:nvSpPr>
      <dsp:spPr>
        <a:xfrm>
          <a:off x="0" y="2582784"/>
          <a:ext cx="4924338" cy="1104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1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Разработана система имитационного моделирования и визуализации работы цифрового оборудования, как по управляющим программам, так и по результатам мониторинга работы приводов </a:t>
          </a:r>
          <a:r>
            <a:rPr lang="en-US" sz="1400" b="0" i="1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NCSIM</a:t>
          </a:r>
          <a:endParaRPr lang="ru-RU" sz="1400" kern="1200" dirty="0"/>
        </a:p>
      </dsp:txBody>
      <dsp:txXfrm>
        <a:off x="53916" y="2636700"/>
        <a:ext cx="4816506" cy="996648"/>
      </dsp:txXfrm>
    </dsp:sp>
    <dsp:sp modelId="{5A55347F-E879-412E-9A32-5E0EC06804C4}">
      <dsp:nvSpPr>
        <dsp:cNvPr id="0" name=""/>
        <dsp:cNvSpPr/>
      </dsp:nvSpPr>
      <dsp:spPr>
        <a:xfrm>
          <a:off x="0" y="3857184"/>
          <a:ext cx="4924338" cy="1104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Разработан универсальный постпроцессор для оборудования с ЧПУ и роботов-манипуляторов</a:t>
          </a:r>
          <a:endParaRPr lang="ru-RU" sz="1600" b="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916" y="3911100"/>
        <a:ext cx="4816506" cy="9966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AD5AC9-0BBC-495F-ADA2-2452A2A47CEB}">
      <dsp:nvSpPr>
        <dsp:cNvPr id="0" name=""/>
        <dsp:cNvSpPr/>
      </dsp:nvSpPr>
      <dsp:spPr>
        <a:xfrm>
          <a:off x="0" y="12027"/>
          <a:ext cx="7907778" cy="673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1" kern="1200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Система диспетчеризации производства и выдачи производственных заданий</a:t>
          </a:r>
          <a:endParaRPr lang="ru-RU" sz="1600" b="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898" y="44925"/>
        <a:ext cx="7841982" cy="608124"/>
      </dsp:txXfrm>
    </dsp:sp>
    <dsp:sp modelId="{E5F8D08F-8C1E-4F6E-B8A1-173663660819}">
      <dsp:nvSpPr>
        <dsp:cNvPr id="0" name=""/>
        <dsp:cNvSpPr/>
      </dsp:nvSpPr>
      <dsp:spPr>
        <a:xfrm>
          <a:off x="0" y="789627"/>
          <a:ext cx="7907778" cy="673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1" kern="1200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Система подготовки и контроля управляющих программ</a:t>
          </a:r>
          <a:endParaRPr lang="ru-RU" sz="1600" b="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898" y="822525"/>
        <a:ext cx="7841982" cy="608124"/>
      </dsp:txXfrm>
    </dsp:sp>
    <dsp:sp modelId="{58A6C991-1D7C-4374-89C8-B548B1DAF3D4}">
      <dsp:nvSpPr>
        <dsp:cNvPr id="0" name=""/>
        <dsp:cNvSpPr/>
      </dsp:nvSpPr>
      <dsp:spPr>
        <a:xfrm>
          <a:off x="0" y="1567227"/>
          <a:ext cx="7907778" cy="673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1" kern="1200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Система архивации управляющих программ</a:t>
          </a:r>
        </a:p>
      </dsp:txBody>
      <dsp:txXfrm>
        <a:off x="32898" y="1600125"/>
        <a:ext cx="7841982" cy="608124"/>
      </dsp:txXfrm>
    </dsp:sp>
    <dsp:sp modelId="{0B4A6930-7D7A-4B06-926D-0BB50E1D8019}">
      <dsp:nvSpPr>
        <dsp:cNvPr id="0" name=""/>
        <dsp:cNvSpPr/>
      </dsp:nvSpPr>
      <dsp:spPr>
        <a:xfrm>
          <a:off x="0" y="2344827"/>
          <a:ext cx="7907778" cy="673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1" kern="1200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Система мониторинга и ресурсного обеспечения выполнения производственного задания и производственного плана</a:t>
          </a:r>
        </a:p>
      </dsp:txBody>
      <dsp:txXfrm>
        <a:off x="32898" y="2377725"/>
        <a:ext cx="7841982" cy="608124"/>
      </dsp:txXfrm>
    </dsp:sp>
    <dsp:sp modelId="{CF28AEDE-2E14-4F30-A930-38D8C3FA6538}">
      <dsp:nvSpPr>
        <dsp:cNvPr id="0" name=""/>
        <dsp:cNvSpPr/>
      </dsp:nvSpPr>
      <dsp:spPr>
        <a:xfrm>
          <a:off x="0" y="3122427"/>
          <a:ext cx="7907778" cy="673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1" kern="1200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Система мониторинга работы оборудования с ЧПУ</a:t>
          </a:r>
        </a:p>
      </dsp:txBody>
      <dsp:txXfrm>
        <a:off x="32898" y="3155325"/>
        <a:ext cx="7841982" cy="608124"/>
      </dsp:txXfrm>
    </dsp:sp>
    <dsp:sp modelId="{B55A229D-A7ED-47E9-AC4F-E01C7E0FB94D}">
      <dsp:nvSpPr>
        <dsp:cNvPr id="0" name=""/>
        <dsp:cNvSpPr/>
      </dsp:nvSpPr>
      <dsp:spPr>
        <a:xfrm>
          <a:off x="0" y="3900027"/>
          <a:ext cx="7907778" cy="673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1" kern="1200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Система формирования отчетности о выполнении производственного плана</a:t>
          </a:r>
          <a:r>
            <a:rPr lang="en-US" sz="1600" b="0" i="1" kern="1200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 </a:t>
          </a:r>
          <a:r>
            <a:rPr lang="ru-RU" sz="1600" b="0" i="1" kern="1200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и  производственного задания</a:t>
          </a:r>
        </a:p>
      </dsp:txBody>
      <dsp:txXfrm>
        <a:off x="32898" y="3932925"/>
        <a:ext cx="7841982" cy="608124"/>
      </dsp:txXfrm>
    </dsp:sp>
    <dsp:sp modelId="{92982D7C-6185-473C-87A0-26EDA41772D1}">
      <dsp:nvSpPr>
        <dsp:cNvPr id="0" name=""/>
        <dsp:cNvSpPr/>
      </dsp:nvSpPr>
      <dsp:spPr>
        <a:xfrm>
          <a:off x="0" y="4677626"/>
          <a:ext cx="7907778" cy="673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1" kern="1200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и другие системы</a:t>
          </a:r>
        </a:p>
      </dsp:txBody>
      <dsp:txXfrm>
        <a:off x="32898" y="4710524"/>
        <a:ext cx="7841982" cy="6081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37C5A0-AB89-4DD9-81CD-5093F4382810}">
      <dsp:nvSpPr>
        <dsp:cNvPr id="0" name=""/>
        <dsp:cNvSpPr/>
      </dsp:nvSpPr>
      <dsp:spPr>
        <a:xfrm rot="5400000">
          <a:off x="5093581" y="-2988402"/>
          <a:ext cx="811751" cy="69929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базовые аппаратно-программные модули промышленного «Интернета вещей»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аппаратно-программные средства обеспечения функционирования единой информационной среды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аппаратно-программные средства обеспечения информационной безопасности</a:t>
          </a:r>
          <a:endParaRPr lang="ru-RU" sz="1100" kern="1200" dirty="0"/>
        </a:p>
      </dsp:txBody>
      <dsp:txXfrm rot="-5400000">
        <a:off x="2002976" y="141829"/>
        <a:ext cx="6953335" cy="732499"/>
      </dsp:txXfrm>
    </dsp:sp>
    <dsp:sp modelId="{0E61004A-6200-4B3B-A57A-01D8045E7E8E}">
      <dsp:nvSpPr>
        <dsp:cNvPr id="0" name=""/>
        <dsp:cNvSpPr/>
      </dsp:nvSpPr>
      <dsp:spPr>
        <a:xfrm>
          <a:off x="0" y="0"/>
          <a:ext cx="2000057" cy="10146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Аппаратно-программных средств</a:t>
          </a:r>
          <a:endParaRPr lang="ru-RU" sz="1500" kern="1200" dirty="0"/>
        </a:p>
      </dsp:txBody>
      <dsp:txXfrm>
        <a:off x="49533" y="49533"/>
        <a:ext cx="1900991" cy="915622"/>
      </dsp:txXfrm>
    </dsp:sp>
    <dsp:sp modelId="{D39FEF01-267B-4E1E-B89F-9753189105F6}">
      <dsp:nvSpPr>
        <dsp:cNvPr id="0" name=""/>
        <dsp:cNvSpPr/>
      </dsp:nvSpPr>
      <dsp:spPr>
        <a:xfrm rot="5400000">
          <a:off x="4834172" y="-1766992"/>
          <a:ext cx="1319834" cy="69861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входного контроля материальных ресурсов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управления персоналом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взаимодействия с технологическим оборудованием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управления ресурсным обеспечением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визуализации производственных процессов с применением технологий дополненной реальности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выходного контроля изделий</a:t>
          </a:r>
          <a:endParaRPr lang="ru-RU" sz="1100" kern="1200" dirty="0"/>
        </a:p>
      </dsp:txBody>
      <dsp:txXfrm rot="-5400000">
        <a:off x="2001024" y="1130585"/>
        <a:ext cx="6921703" cy="1190976"/>
      </dsp:txXfrm>
    </dsp:sp>
    <dsp:sp modelId="{8E417533-BF45-4F4B-A73C-B271E5DEB05B}">
      <dsp:nvSpPr>
        <dsp:cNvPr id="0" name=""/>
        <dsp:cNvSpPr/>
      </dsp:nvSpPr>
      <dsp:spPr>
        <a:xfrm>
          <a:off x="0" y="1166036"/>
          <a:ext cx="1998103" cy="10146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Киберфизических подсистем</a:t>
          </a:r>
          <a:endParaRPr lang="ru-RU" sz="1500" kern="1200" dirty="0"/>
        </a:p>
      </dsp:txBody>
      <dsp:txXfrm>
        <a:off x="49533" y="1215569"/>
        <a:ext cx="1899037" cy="915622"/>
      </dsp:txXfrm>
    </dsp:sp>
    <dsp:sp modelId="{D825882C-469A-4075-BAFA-E486C7112786}">
      <dsp:nvSpPr>
        <dsp:cNvPr id="0" name=""/>
        <dsp:cNvSpPr/>
      </dsp:nvSpPr>
      <dsp:spPr>
        <a:xfrm rot="5400000">
          <a:off x="5092611" y="-595953"/>
          <a:ext cx="813691" cy="69929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предупредительного обслуживания технологического оборудования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производства изделий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мониторинга и контроля производственных процессов</a:t>
          </a:r>
          <a:endParaRPr lang="ru-RU" sz="1100" kern="1200" dirty="0"/>
        </a:p>
      </dsp:txBody>
      <dsp:txXfrm rot="-5400000">
        <a:off x="2002977" y="2533402"/>
        <a:ext cx="6953240" cy="734249"/>
      </dsp:txXfrm>
    </dsp:sp>
    <dsp:sp modelId="{D9B758FB-4EB9-4A40-9F6D-E668B69F082D}">
      <dsp:nvSpPr>
        <dsp:cNvPr id="0" name=""/>
        <dsp:cNvSpPr/>
      </dsp:nvSpPr>
      <dsp:spPr>
        <a:xfrm>
          <a:off x="0" y="2384032"/>
          <a:ext cx="2000057" cy="10146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Информационно-управляющих подсистем</a:t>
          </a:r>
          <a:endParaRPr lang="ru-RU" sz="1500" kern="1200" dirty="0"/>
        </a:p>
      </dsp:txBody>
      <dsp:txXfrm>
        <a:off x="49533" y="2433565"/>
        <a:ext cx="1900991" cy="915622"/>
      </dsp:txXfrm>
    </dsp:sp>
    <dsp:sp modelId="{F3566B21-432E-41F5-BB5B-B1E688C9B4FD}">
      <dsp:nvSpPr>
        <dsp:cNvPr id="0" name=""/>
        <dsp:cNvSpPr/>
      </dsp:nvSpPr>
      <dsp:spPr>
        <a:xfrm rot="5400000">
          <a:off x="5093581" y="469470"/>
          <a:ext cx="811751" cy="69929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проектирования производственных и технологических процессов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планирования производственных процессов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сбора, обработки и анализа данных</a:t>
          </a:r>
          <a:endParaRPr lang="ru-RU" sz="1100" kern="1200" dirty="0"/>
        </a:p>
      </dsp:txBody>
      <dsp:txXfrm rot="-5400000">
        <a:off x="2002976" y="3599701"/>
        <a:ext cx="6953335" cy="732499"/>
      </dsp:txXfrm>
    </dsp:sp>
    <dsp:sp modelId="{CDB7F24F-28EE-417C-966C-8043483229E7}">
      <dsp:nvSpPr>
        <dsp:cNvPr id="0" name=""/>
        <dsp:cNvSpPr/>
      </dsp:nvSpPr>
      <dsp:spPr>
        <a:xfrm>
          <a:off x="0" y="3449455"/>
          <a:ext cx="2000057" cy="10146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Информационных подсистем</a:t>
          </a:r>
          <a:endParaRPr lang="ru-RU" sz="1500" kern="1200" dirty="0"/>
        </a:p>
      </dsp:txBody>
      <dsp:txXfrm>
        <a:off x="49533" y="3498988"/>
        <a:ext cx="1900991" cy="91562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0C56EF-D9F0-4220-9119-1EA9EF9176FC}">
      <dsp:nvSpPr>
        <dsp:cNvPr id="0" name=""/>
        <dsp:cNvSpPr/>
      </dsp:nvSpPr>
      <dsp:spPr>
        <a:xfrm>
          <a:off x="0" y="3980699"/>
          <a:ext cx="8883941" cy="13065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0" i="0" u="none" strike="noStrike" kern="1200" cap="none" spc="0" normalizeH="0" baseline="0" noProof="0" dirty="0">
              <a:ln/>
              <a:effectLst/>
              <a:uLnTx/>
              <a:uFillTx/>
              <a:latin typeface="Arial" pitchFamily="34" charset="0"/>
              <a:cs typeface="Arial" pitchFamily="34" charset="0"/>
            </a:rPr>
            <a:t>Переход работы цеха в плановый режим работы, отладка производственных систем, доведение функционала до условий Индустрии 4.0.</a:t>
          </a:r>
          <a:endParaRPr lang="ru-RU" sz="1800" kern="1200" dirty="0"/>
        </a:p>
      </dsp:txBody>
      <dsp:txXfrm>
        <a:off x="0" y="3980699"/>
        <a:ext cx="8883941" cy="1306554"/>
      </dsp:txXfrm>
    </dsp:sp>
    <dsp:sp modelId="{98FDBBB0-0F9F-46ED-8E8A-2EF1AC25E964}">
      <dsp:nvSpPr>
        <dsp:cNvPr id="0" name=""/>
        <dsp:cNvSpPr/>
      </dsp:nvSpPr>
      <dsp:spPr>
        <a:xfrm rot="10800000">
          <a:off x="0" y="1990817"/>
          <a:ext cx="8883941" cy="20094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0" i="0" u="none" strike="noStrike" kern="1200" cap="none" spc="0" normalizeH="0" baseline="0" noProof="0" dirty="0">
              <a:ln/>
              <a:effectLst/>
              <a:uLnTx/>
              <a:uFillTx/>
              <a:latin typeface="Arial" pitchFamily="34" charset="0"/>
              <a:cs typeface="Arial" pitchFamily="34" charset="0"/>
            </a:rPr>
            <a:t>Внедрение основных производственных систем для реализации концепции цифрового производства. Реализация основных производственных процессов в цехе, отработка бизнес-модели.</a:t>
          </a:r>
          <a:endParaRPr lang="ru-RU" sz="1800" kern="1200" dirty="0"/>
        </a:p>
      </dsp:txBody>
      <dsp:txXfrm rot="10800000">
        <a:off x="0" y="1990817"/>
        <a:ext cx="8883941" cy="1305700"/>
      </dsp:txXfrm>
    </dsp:sp>
    <dsp:sp modelId="{BD39B982-254E-474C-9529-EDAEB6B319B2}">
      <dsp:nvSpPr>
        <dsp:cNvPr id="0" name=""/>
        <dsp:cNvSpPr/>
      </dsp:nvSpPr>
      <dsp:spPr>
        <a:xfrm rot="10800000">
          <a:off x="0" y="934"/>
          <a:ext cx="8883941" cy="20094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0" i="0" u="none" strike="noStrike" kern="1200" cap="none" spc="0" normalizeH="0" baseline="0" noProof="0" dirty="0">
              <a:ln/>
              <a:effectLst/>
              <a:uLnTx/>
              <a:uFillTx/>
              <a:latin typeface="Arial" pitchFamily="34" charset="0"/>
              <a:cs typeface="Arial" pitchFamily="34" charset="0"/>
            </a:rPr>
            <a:t>На имеющейся базе создание производственной системы с определением необходимого функционала цеха, внедряемых систем и режима работы. Разработка бизнес-модели функционирования цеха.</a:t>
          </a:r>
          <a:endParaRPr lang="ru-RU" sz="1800" kern="1200" dirty="0"/>
        </a:p>
      </dsp:txBody>
      <dsp:txXfrm rot="10800000">
        <a:off x="0" y="934"/>
        <a:ext cx="8883941" cy="13057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3B8BB-52E8-4E59-B838-6E9F4685F473}" type="datetimeFigureOut">
              <a:rPr lang="ru-RU" smtClean="0"/>
              <a:t>01.03.2018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578E8-CD1B-42C7-A1A7-3A48C1D1544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8162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892969" y="1151931"/>
            <a:ext cx="7358063" cy="2321719"/>
          </a:xfrm>
          <a:prstGeom prst="rect">
            <a:avLst/>
          </a:prstGeom>
        </p:spPr>
        <p:txBody>
          <a:bodyPr anchor="b"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892969" y="3536156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50"/>
            </a:lvl1pPr>
            <a:lvl2pPr marL="0" indent="160729" algn="ctr">
              <a:spcBef>
                <a:spcPts val="0"/>
              </a:spcBef>
              <a:buSzTx/>
              <a:buNone/>
              <a:defRPr sz="2250"/>
            </a:lvl2pPr>
            <a:lvl3pPr marL="0" indent="321457" algn="ctr">
              <a:spcBef>
                <a:spcPts val="0"/>
              </a:spcBef>
              <a:buSzTx/>
              <a:buNone/>
              <a:defRPr sz="2250"/>
            </a:lvl3pPr>
            <a:lvl4pPr marL="0" indent="482186" algn="ctr">
              <a:spcBef>
                <a:spcPts val="0"/>
              </a:spcBef>
              <a:buSzTx/>
              <a:buNone/>
              <a:defRPr sz="2250"/>
            </a:lvl4pPr>
            <a:lvl5pPr marL="0" indent="642915" algn="ctr">
              <a:spcBef>
                <a:spcPts val="0"/>
              </a:spcBef>
              <a:buSzTx/>
              <a:buNone/>
              <a:defRPr sz="225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B9B51E-ED93-4EDD-8973-1F465A9E540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9186791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Кавыч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892969" y="4473775"/>
            <a:ext cx="7358063" cy="36221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87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892969" y="2984580"/>
            <a:ext cx="7358063" cy="51379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672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B9B51E-ED93-4EDD-8973-1F465A9E540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9731984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r>
              <a:rPr lang="ru-RU" noProof="0" dirty="0">
                <a:sym typeface="Helvetica Light"/>
              </a:rPr>
              <a:t>Вставка рисунка</a:t>
            </a:r>
            <a:endParaRPr noProof="0" dirty="0">
              <a:sym typeface="Helvetica Light"/>
            </a:endParaRPr>
          </a:p>
        </p:txBody>
      </p:sp>
      <p:sp>
        <p:nvSpPr>
          <p:cNvPr id="3" name="Shape 4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B9B51E-ED93-4EDD-8973-1F465A9E540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3427846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mplate-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" name="Shape 117"/>
          <p:cNvSpPr>
            <a:spLocks noGrp="1"/>
          </p:cNvSpPr>
          <p:nvPr>
            <p:ph type="sldNum" sz="quarter" idx="10"/>
          </p:nvPr>
        </p:nvSpPr>
        <p:spPr bwMode="auto">
          <a:xfrm>
            <a:off x="6553275" y="6386545"/>
            <a:ext cx="2133079" cy="304440"/>
          </a:xfrm>
          <a:ln w="9525"/>
          <a:extLst/>
        </p:spPr>
        <p:txBody>
          <a:bodyPr wrap="square" lIns="65023" tIns="65023" rIns="65023" bIns="65023" anchor="ctr"/>
          <a:lstStyle>
            <a:lvl1pPr algn="r">
              <a:defRPr sz="1125">
                <a:solidFill>
                  <a:srgbClr val="898989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fld id="{11B9B51E-ED93-4EDD-8973-1F465A9E540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45971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129605" y="446485"/>
            <a:ext cx="6875860" cy="41612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r>
              <a:rPr lang="ru-RU" noProof="0" dirty="0">
                <a:sym typeface="Helvetica Light"/>
              </a:rPr>
              <a:t>Вставка рисунка</a:t>
            </a:r>
            <a:endParaRPr noProof="0" dirty="0">
              <a:sym typeface="Helvetica Light"/>
            </a:endParaRPr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892969" y="4723806"/>
            <a:ext cx="7358063" cy="1000125"/>
          </a:xfrm>
          <a:prstGeom prst="rect">
            <a:avLst/>
          </a:prstGeom>
        </p:spPr>
        <p:txBody>
          <a:bodyPr anchor="b"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892969" y="5759649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50"/>
            </a:lvl1pPr>
            <a:lvl2pPr marL="0" indent="160729" algn="ctr">
              <a:spcBef>
                <a:spcPts val="0"/>
              </a:spcBef>
              <a:buSzTx/>
              <a:buNone/>
              <a:defRPr sz="2250"/>
            </a:lvl2pPr>
            <a:lvl3pPr marL="0" indent="321457" algn="ctr">
              <a:spcBef>
                <a:spcPts val="0"/>
              </a:spcBef>
              <a:buSzTx/>
              <a:buNone/>
              <a:defRPr sz="2250"/>
            </a:lvl3pPr>
            <a:lvl4pPr marL="0" indent="482186" algn="ctr">
              <a:spcBef>
                <a:spcPts val="0"/>
              </a:spcBef>
              <a:buSzTx/>
              <a:buNone/>
              <a:defRPr sz="2250"/>
            </a:lvl4pPr>
            <a:lvl5pPr marL="0" indent="642915" algn="ctr">
              <a:spcBef>
                <a:spcPts val="0"/>
              </a:spcBef>
              <a:buSzTx/>
              <a:buNone/>
              <a:defRPr sz="225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5" name="Shape 23"/>
          <p:cNvSpPr>
            <a:spLocks noGrp="1"/>
          </p:cNvSpPr>
          <p:nvPr>
            <p:ph type="sldNum" sz="quarter" idx="14"/>
          </p:nvPr>
        </p:nvSpPr>
        <p:spPr>
          <a:xfrm>
            <a:off x="4416852" y="6500813"/>
            <a:ext cx="301366" cy="297389"/>
          </a:xfrm>
        </p:spPr>
        <p:txBody>
          <a:bodyPr/>
          <a:lstStyle>
            <a:lvl1pPr>
              <a:defRPr/>
            </a:lvl1pPr>
          </a:lstStyle>
          <a:p>
            <a:fld id="{11B9B51E-ED93-4EDD-8973-1F465A9E540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833212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892969" y="2268142"/>
            <a:ext cx="7358063" cy="2321719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B9B51E-ED93-4EDD-8973-1F465A9E540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603019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4723805" y="446484"/>
            <a:ext cx="3750469" cy="57864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r>
              <a:rPr lang="ru-RU" noProof="0" dirty="0">
                <a:sym typeface="Helvetica Light"/>
              </a:rPr>
              <a:t>Вставка рисунка</a:t>
            </a:r>
            <a:endParaRPr noProof="0" dirty="0">
              <a:sym typeface="Helvetica Light"/>
            </a:endParaRPr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669727" y="446484"/>
            <a:ext cx="3750469" cy="2803922"/>
          </a:xfrm>
          <a:prstGeom prst="rect">
            <a:avLst/>
          </a:prstGeom>
        </p:spPr>
        <p:txBody>
          <a:bodyPr anchor="b"/>
          <a:lstStyle>
            <a:lvl1pPr>
              <a:defRPr sz="4219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669727" y="3348634"/>
            <a:ext cx="3750469" cy="288428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50"/>
            </a:lvl1pPr>
            <a:lvl2pPr marL="0" indent="160729" algn="ctr">
              <a:spcBef>
                <a:spcPts val="0"/>
              </a:spcBef>
              <a:buSzTx/>
              <a:buNone/>
              <a:defRPr sz="2250"/>
            </a:lvl2pPr>
            <a:lvl3pPr marL="0" indent="321457" algn="ctr">
              <a:spcBef>
                <a:spcPts val="0"/>
              </a:spcBef>
              <a:buSzTx/>
              <a:buNone/>
              <a:defRPr sz="2250"/>
            </a:lvl3pPr>
            <a:lvl4pPr marL="0" indent="482186" algn="ctr">
              <a:spcBef>
                <a:spcPts val="0"/>
              </a:spcBef>
              <a:buSzTx/>
              <a:buNone/>
              <a:defRPr sz="2250"/>
            </a:lvl4pPr>
            <a:lvl5pPr marL="0" indent="642915" algn="ctr">
              <a:spcBef>
                <a:spcPts val="0"/>
              </a:spcBef>
              <a:buSzTx/>
              <a:buNone/>
              <a:defRPr sz="225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5" name="Shape 4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B9B51E-ED93-4EDD-8973-1F465A9E540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263761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B9B51E-ED93-4EDD-8973-1F465A9E540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743077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B9B51E-ED93-4EDD-8973-1F465A9E540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0210335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4723805" y="1830587"/>
            <a:ext cx="3750469" cy="442019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r>
              <a:rPr lang="ru-RU" noProof="0" dirty="0">
                <a:sym typeface="Helvetica Light"/>
              </a:rPr>
              <a:t>Вставка рисунка</a:t>
            </a:r>
            <a:endParaRPr noProof="0" dirty="0">
              <a:sym typeface="Helvetica Light"/>
            </a:endParaRPr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669727" y="1830587"/>
            <a:ext cx="3750469" cy="4420195"/>
          </a:xfrm>
          <a:prstGeom prst="rect">
            <a:avLst/>
          </a:prstGeom>
        </p:spPr>
        <p:txBody>
          <a:bodyPr/>
          <a:lstStyle>
            <a:lvl1pPr marL="241093" indent="-241093">
              <a:spcBef>
                <a:spcPts val="2250"/>
              </a:spcBef>
              <a:defRPr sz="1969"/>
            </a:lvl1pPr>
            <a:lvl2pPr marL="482186" indent="-241093">
              <a:spcBef>
                <a:spcPts val="2250"/>
              </a:spcBef>
              <a:defRPr sz="1969"/>
            </a:lvl2pPr>
            <a:lvl3pPr marL="723279" indent="-241093">
              <a:spcBef>
                <a:spcPts val="2250"/>
              </a:spcBef>
              <a:defRPr sz="1969"/>
            </a:lvl3pPr>
            <a:lvl4pPr marL="964372" indent="-241093">
              <a:spcBef>
                <a:spcPts val="2250"/>
              </a:spcBef>
              <a:defRPr sz="1969"/>
            </a:lvl4pPr>
            <a:lvl5pPr marL="1205465" indent="-241093">
              <a:spcBef>
                <a:spcPts val="2250"/>
              </a:spcBef>
              <a:defRPr sz="196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5" name="Shape 4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B9B51E-ED93-4EDD-8973-1F465A9E540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892228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669727" y="892970"/>
            <a:ext cx="7804547" cy="50720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3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B9B51E-ED93-4EDD-8973-1F465A9E540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8862310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4723805" y="3580806"/>
            <a:ext cx="3750469" cy="26521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r>
              <a:rPr lang="ru-RU" noProof="0" dirty="0">
                <a:sym typeface="Helvetica Light"/>
              </a:rPr>
              <a:t>Вставка рисунка</a:t>
            </a:r>
            <a:endParaRPr noProof="0" dirty="0">
              <a:sym typeface="Helvetica Light"/>
            </a:endParaRPr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4728177" y="625079"/>
            <a:ext cx="3750470" cy="26521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r>
              <a:rPr lang="ru-RU" noProof="0" dirty="0">
                <a:sym typeface="Helvetica Light"/>
              </a:rPr>
              <a:t>Вставка рисунка</a:t>
            </a:r>
            <a:endParaRPr noProof="0" dirty="0">
              <a:sym typeface="Helvetica Light"/>
            </a:endParaRPr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669727" y="625078"/>
            <a:ext cx="3750469" cy="560784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r>
              <a:rPr lang="ru-RU" noProof="0" dirty="0">
                <a:sym typeface="Helvetica Light"/>
              </a:rPr>
              <a:t>Вставка рисунка</a:t>
            </a:r>
            <a:endParaRPr noProof="0" dirty="0">
              <a:sym typeface="Helvetica Light"/>
            </a:endParaRPr>
          </a:p>
        </p:txBody>
      </p:sp>
      <p:sp>
        <p:nvSpPr>
          <p:cNvPr id="5" name="Shape 4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B9B51E-ED93-4EDD-8973-1F465A9E540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838616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2"/>
          <p:cNvSpPr>
            <a:spLocks noGrp="1"/>
          </p:cNvSpPr>
          <p:nvPr>
            <p:ph type="title"/>
          </p:nvPr>
        </p:nvSpPr>
        <p:spPr bwMode="auto">
          <a:xfrm>
            <a:off x="669727" y="312540"/>
            <a:ext cx="7804547" cy="151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>
                <a:sym typeface="Helvetica Light"/>
              </a:rPr>
              <a:t>Текст заголовка</a:t>
            </a:r>
          </a:p>
        </p:txBody>
      </p:sp>
      <p:sp>
        <p:nvSpPr>
          <p:cNvPr id="1027" name="Shape 3"/>
          <p:cNvSpPr>
            <a:spLocks noGrp="1"/>
          </p:cNvSpPr>
          <p:nvPr>
            <p:ph type="body" idx="1"/>
          </p:nvPr>
        </p:nvSpPr>
        <p:spPr bwMode="auto">
          <a:xfrm>
            <a:off x="669727" y="1830587"/>
            <a:ext cx="7804547" cy="442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>
                <a:sym typeface="Helvetica Light"/>
              </a:rPr>
              <a:t>Уровень текста 1</a:t>
            </a:r>
          </a:p>
          <a:p>
            <a:pPr lvl="1"/>
            <a:r>
              <a:rPr lang="ru-RU" altLang="ru-RU">
                <a:sym typeface="Helvetica Light"/>
              </a:rPr>
              <a:t>Уровень текста 2</a:t>
            </a:r>
          </a:p>
          <a:p>
            <a:pPr lvl="2"/>
            <a:r>
              <a:rPr lang="ru-RU" altLang="ru-RU">
                <a:sym typeface="Helvetica Light"/>
              </a:rPr>
              <a:t>Уровень текста 3</a:t>
            </a:r>
          </a:p>
          <a:p>
            <a:pPr lvl="3"/>
            <a:r>
              <a:rPr lang="ru-RU" altLang="ru-RU">
                <a:sym typeface="Helvetica Light"/>
              </a:rPr>
              <a:t>Уровень текста 4</a:t>
            </a:r>
          </a:p>
          <a:p>
            <a:pPr lvl="4"/>
            <a:r>
              <a:rPr lang="ru-RU" altLang="ru-RU">
                <a:sym typeface="Helvetica Light"/>
              </a:rPr>
              <a:t>Уровень текста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4416852" y="6505278"/>
            <a:ext cx="301366" cy="297389"/>
          </a:xfrm>
          <a:prstGeom prst="rect">
            <a:avLst/>
          </a:prstGeom>
          <a:ln w="12700">
            <a:miter lim="400000"/>
          </a:ln>
        </p:spPr>
        <p:txBody>
          <a:bodyPr vert="horz" wrap="none" lIns="50800" tIns="50800" rIns="50800" bIns="50800" numCol="1" anchor="t" anchorCtr="0" compatLnSpc="1">
            <a:prstTxWarp prst="textNoShape">
              <a:avLst/>
            </a:prstTxWarp>
            <a:spAutoFit/>
          </a:bodyPr>
          <a:lstStyle>
            <a:lvl1pPr algn="ctr" eaLnBrk="1">
              <a:defRPr sz="1266">
                <a:latin typeface="Helvetica Light"/>
              </a:defRPr>
            </a:lvl1pPr>
          </a:lstStyle>
          <a:p>
            <a:fld id="{11B9B51E-ED93-4EDD-8973-1F465A9E540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1144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ransition spd="med"/>
  <p:txStyles>
    <p:titleStyle>
      <a:lvl1pPr algn="ctr" defTabSz="410751" rtl="0" eaLnBrk="1" fontAlgn="base" hangingPunct="1">
        <a:spcBef>
          <a:spcPct val="0"/>
        </a:spcBef>
        <a:spcAft>
          <a:spcPct val="0"/>
        </a:spcAft>
        <a:defRPr sz="5625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algn="ctr" defTabSz="410751" rtl="0" eaLnBrk="1" fontAlgn="base" hangingPunct="1">
        <a:spcBef>
          <a:spcPct val="0"/>
        </a:spcBef>
        <a:spcAft>
          <a:spcPct val="0"/>
        </a:spcAft>
        <a:defRPr sz="5625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algn="ctr" defTabSz="410751" rtl="0" eaLnBrk="1" fontAlgn="base" hangingPunct="1">
        <a:spcBef>
          <a:spcPct val="0"/>
        </a:spcBef>
        <a:spcAft>
          <a:spcPct val="0"/>
        </a:spcAft>
        <a:defRPr sz="5625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algn="ctr" defTabSz="410751" rtl="0" eaLnBrk="1" fontAlgn="base" hangingPunct="1">
        <a:spcBef>
          <a:spcPct val="0"/>
        </a:spcBef>
        <a:spcAft>
          <a:spcPct val="0"/>
        </a:spcAft>
        <a:defRPr sz="5625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algn="ctr" defTabSz="410751" rtl="0" eaLnBrk="1" fontAlgn="base" hangingPunct="1">
        <a:spcBef>
          <a:spcPct val="0"/>
        </a:spcBef>
        <a:spcAft>
          <a:spcPct val="0"/>
        </a:spcAft>
        <a:defRPr sz="5625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0" marR="0" indent="803643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964372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125101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285829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312528" indent="-312528" algn="l" defTabSz="410751" rtl="0" eaLnBrk="1" fontAlgn="base" hangingPunct="1">
        <a:spcBef>
          <a:spcPts val="2953"/>
        </a:spcBef>
        <a:spcAft>
          <a:spcPct val="0"/>
        </a:spcAft>
        <a:buSzPct val="75000"/>
        <a:buChar char="•"/>
        <a:defRPr sz="2531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625056" indent="-312528" algn="l" defTabSz="410751" rtl="0" eaLnBrk="1" fontAlgn="base" hangingPunct="1">
        <a:spcBef>
          <a:spcPts val="2953"/>
        </a:spcBef>
        <a:spcAft>
          <a:spcPct val="0"/>
        </a:spcAft>
        <a:buSzPct val="75000"/>
        <a:buChar char="•"/>
        <a:defRPr sz="2531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937584" indent="-312528" algn="l" defTabSz="410751" rtl="0" eaLnBrk="1" fontAlgn="base" hangingPunct="1">
        <a:spcBef>
          <a:spcPts val="2953"/>
        </a:spcBef>
        <a:spcAft>
          <a:spcPct val="0"/>
        </a:spcAft>
        <a:buSzPct val="75000"/>
        <a:buChar char="•"/>
        <a:defRPr sz="2531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250112" indent="-312528" algn="l" defTabSz="410751" rtl="0" eaLnBrk="1" fontAlgn="base" hangingPunct="1">
        <a:spcBef>
          <a:spcPts val="2953"/>
        </a:spcBef>
        <a:spcAft>
          <a:spcPct val="0"/>
        </a:spcAft>
        <a:buSzPct val="75000"/>
        <a:buChar char="•"/>
        <a:defRPr sz="2531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1562640" indent="-312528" algn="l" defTabSz="410751" rtl="0" eaLnBrk="1" fontAlgn="base" hangingPunct="1">
        <a:spcBef>
          <a:spcPts val="2953"/>
        </a:spcBef>
        <a:spcAft>
          <a:spcPct val="0"/>
        </a:spcAft>
        <a:buSzPct val="75000"/>
        <a:buChar char="•"/>
        <a:defRPr sz="2531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1875168" marR="0" indent="-312528" algn="l" defTabSz="410751" rtl="0" eaLnBrk="1" latinLnBrk="0" hangingPunct="1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2187696" marR="0" indent="-312528" algn="l" defTabSz="410751" rtl="0" eaLnBrk="1" latinLnBrk="0" hangingPunct="1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2500224" marR="0" indent="-312528" algn="l" defTabSz="410751" rtl="0" eaLnBrk="1" latinLnBrk="0" hangingPunct="1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2812752" marR="0" indent="-312528" algn="l" defTabSz="410751" rtl="0" eaLnBrk="1" latinLnBrk="0" hangingPunct="1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60729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21457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82186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42915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03643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964372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125101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285829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/>
              <a:t>Обеспечение заданного уровня </a:t>
            </a:r>
            <a:r>
              <a:rPr lang="ru-RU" sz="2800" b="1" dirty="0" smtClean="0"/>
              <a:t>качества изготовления </a:t>
            </a:r>
            <a:r>
              <a:rPr lang="ru-RU" sz="2800" b="1" dirty="0"/>
              <a:t>машиностроительных деталей на основе киберфизической информационно-управляющей системы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892968" y="4247355"/>
            <a:ext cx="7358063" cy="2022816"/>
          </a:xfrm>
        </p:spPr>
        <p:txBody>
          <a:bodyPr/>
          <a:lstStyle/>
          <a:p>
            <a:pPr lvl="0" algn="l" defTabSz="584200" fontAlgn="auto" hangingPunct="0">
              <a:spcAft>
                <a:spcPts val="0"/>
              </a:spcAft>
            </a:pPr>
            <a:r>
              <a:rPr lang="ru-RU" sz="2000" b="1" u="sng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Докладчик:</a:t>
            </a:r>
            <a:r>
              <a:rPr lang="ru-RU" sz="2000" b="1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defTabSz="584200" fontAlgn="auto" hangingPunct="0">
              <a:spcAft>
                <a:spcPts val="0"/>
              </a:spcAft>
            </a:pPr>
            <a:r>
              <a:rPr lang="ru-RU" sz="2000" kern="1200" dirty="0">
                <a:latin typeface="Arial" panose="020B0604020202020204" pitchFamily="34" charset="0"/>
                <a:cs typeface="Arial" panose="020B0604020202020204" pitchFamily="34" charset="0"/>
              </a:rPr>
              <a:t>МИРЭА</a:t>
            </a:r>
          </a:p>
          <a:p>
            <a:pPr lvl="0" algn="l" defTabSz="584200" fontAlgn="auto" hangingPunct="0">
              <a:spcAft>
                <a:spcPts val="0"/>
              </a:spcAft>
            </a:pPr>
            <a:r>
              <a:rPr lang="ru-RU" sz="2000" b="1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Заместитель директора института информационных технологий, доцент кафедры промышленной информатики</a:t>
            </a:r>
          </a:p>
          <a:p>
            <a:pPr lvl="0" algn="l" defTabSz="584200" fontAlgn="auto" hangingPunct="0">
              <a:spcAft>
                <a:spcPts val="0"/>
              </a:spcAft>
            </a:pPr>
            <a:r>
              <a:rPr lang="ru-RU" sz="20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к.т.н., доцент Холопов Владимир Анатольевич</a:t>
            </a:r>
            <a:endParaRPr lang="ru-RU" sz="20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09351" y="6270171"/>
            <a:ext cx="2351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RFMEFI58016X0008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855909970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9709062"/>
              </p:ext>
            </p:extLst>
          </p:nvPr>
        </p:nvGraphicFramePr>
        <p:xfrm>
          <a:off x="887753" y="1621667"/>
          <a:ext cx="7368494" cy="5213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Acrobat Document" r:id="rId3" imgW="11334676" imgH="8020050" progId="AcroExch.Document.11">
                  <p:embed/>
                </p:oleObj>
              </mc:Choice>
              <mc:Fallback>
                <p:oleObj name="Acrobat Document" r:id="rId3" imgW="11334676" imgH="802005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7753" y="1621667"/>
                        <a:ext cx="7368494" cy="52137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09866B0-3773-4517-9416-5D73E2B128D4}"/>
              </a:ext>
            </a:extLst>
          </p:cNvPr>
          <p:cNvSpPr txBox="1"/>
          <p:nvPr/>
        </p:nvSpPr>
        <p:spPr>
          <a:xfrm>
            <a:off x="0" y="1042638"/>
            <a:ext cx="9144001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hangingPunct="0"/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ФГУП «НПО 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Техномаш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 - создание цеха-лаборатории</a:t>
            </a:r>
            <a:endParaRPr lang="ru-RU" sz="2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91408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09866B0-3773-4517-9416-5D73E2B128D4}"/>
              </a:ext>
            </a:extLst>
          </p:cNvPr>
          <p:cNvSpPr txBox="1"/>
          <p:nvPr/>
        </p:nvSpPr>
        <p:spPr>
          <a:xfrm>
            <a:off x="0" y="1042638"/>
            <a:ext cx="9144001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hangingPunct="0"/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ФГУП «НПО </a:t>
            </a:r>
            <a:r>
              <a:rPr lang="ru-RU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Техномаш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 - создание цеха-лаборатории</a:t>
            </a:r>
            <a:endParaRPr lang="ru-RU" sz="2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9352115"/>
              </p:ext>
            </p:extLst>
          </p:nvPr>
        </p:nvGraphicFramePr>
        <p:xfrm>
          <a:off x="822552" y="1535792"/>
          <a:ext cx="7498897" cy="5306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Acrobat Document" r:id="rId3" imgW="11334676" imgH="8020050" progId="AcroExch.Document.11">
                  <p:embed/>
                </p:oleObj>
              </mc:Choice>
              <mc:Fallback>
                <p:oleObj name="Acrobat Document" r:id="rId3" imgW="11334676" imgH="802005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2552" y="1535792"/>
                        <a:ext cx="7498897" cy="53060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707628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="" xmlns:a16="http://schemas.microsoft.com/office/drawing/2014/main" id="{469647F7-8CB0-4E81-9CD0-F595FC9093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8478756"/>
              </p:ext>
            </p:extLst>
          </p:nvPr>
        </p:nvGraphicFramePr>
        <p:xfrm>
          <a:off x="130029" y="1439782"/>
          <a:ext cx="8883941" cy="5288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1399483-C123-4D52-89CF-5BE0384099EE}"/>
              </a:ext>
            </a:extLst>
          </p:cNvPr>
          <p:cNvSpPr txBox="1"/>
          <p:nvPr/>
        </p:nvSpPr>
        <p:spPr>
          <a:xfrm>
            <a:off x="0" y="967858"/>
            <a:ext cx="914400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hangingPunct="0"/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Этапы создания цеха-лаборатории</a:t>
            </a: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49326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31DC684-4057-4A8A-8C9E-2BD69DE5D7EB}"/>
              </a:ext>
            </a:extLst>
          </p:cNvPr>
          <p:cNvSpPr txBox="1"/>
          <p:nvPr/>
        </p:nvSpPr>
        <p:spPr>
          <a:xfrm>
            <a:off x="0" y="3829531"/>
            <a:ext cx="9144000" cy="21031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hangingPunct="0"/>
            <a:r>
              <a:rPr lang="ru-RU" sz="2600" i="1" dirty="0">
                <a:latin typeface="Arial" panose="020B0604020202020204" pitchFamily="34" charset="0"/>
                <a:cs typeface="Arial" panose="020B0604020202020204" pitchFamily="34" charset="0"/>
              </a:rPr>
              <a:t>Работа выполняется в рамках прикладных научных исследований и экспериментальных разработок (ПНИЭР) по заказу Министерства образования и науки РФ (уникальный идентификатор ПНИЭР RFMEFI58016X0008).</a:t>
            </a:r>
            <a:endParaRPr kumimoji="0" lang="ru-RU" sz="26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3805" y="2077841"/>
            <a:ext cx="7896392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6000" dirty="0" smtClean="0">
                <a:solidFill>
                  <a:srgbClr val="000000"/>
                </a:solidFill>
                <a:sym typeface="Helvetica Light"/>
              </a:rPr>
              <a:t>Спасибо за внимание</a:t>
            </a:r>
            <a:endParaRPr kumimoji="0" lang="ru-RU" sz="6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73867512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796844016"/>
              </p:ext>
            </p:extLst>
          </p:nvPr>
        </p:nvGraphicFramePr>
        <p:xfrm>
          <a:off x="0" y="1092200"/>
          <a:ext cx="9144000" cy="5598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733601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041346310"/>
              </p:ext>
            </p:extLst>
          </p:nvPr>
        </p:nvGraphicFramePr>
        <p:xfrm>
          <a:off x="0" y="1063172"/>
          <a:ext cx="9144000" cy="5794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007344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02423620"/>
              </p:ext>
            </p:extLst>
          </p:nvPr>
        </p:nvGraphicFramePr>
        <p:xfrm>
          <a:off x="0" y="2670629"/>
          <a:ext cx="9144000" cy="4187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A62B622-6821-45FA-BC8F-E8705C579518}"/>
              </a:ext>
            </a:extLst>
          </p:cNvPr>
          <p:cNvSpPr txBox="1"/>
          <p:nvPr/>
        </p:nvSpPr>
        <p:spPr>
          <a:xfrm>
            <a:off x="0" y="961065"/>
            <a:ext cx="9144001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hangingPunct="0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Создание производственной киберфизической системы управления процессом изготовления изделий машиностроения заданного уровня качества</a:t>
            </a:r>
          </a:p>
        </p:txBody>
      </p:sp>
    </p:spTree>
    <p:extLst>
      <p:ext uri="{BB962C8B-B14F-4D97-AF65-F5344CB8AC3E}">
        <p14:creationId xmlns:p14="http://schemas.microsoft.com/office/powerpoint/2010/main" val="223039035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5759"/>
            <a:ext cx="9144000" cy="54322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14198" y="953835"/>
            <a:ext cx="6493765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Индустрия 4.0 – цифровые компоненты</a:t>
            </a:r>
          </a:p>
        </p:txBody>
      </p:sp>
    </p:spTree>
    <p:extLst>
      <p:ext uri="{BB962C8B-B14F-4D97-AF65-F5344CB8AC3E}">
        <p14:creationId xmlns:p14="http://schemas.microsoft.com/office/powerpoint/2010/main" val="153039899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8" y="1468491"/>
            <a:ext cx="8617746" cy="5116867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6882855" y="1468491"/>
            <a:ext cx="2111890" cy="750173"/>
          </a:xfrm>
          <a:prstGeom prst="ellipse">
            <a:avLst/>
          </a:prstGeom>
          <a:blipFill rotWithShape="1">
            <a:blip r:embed="rId3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Прогнозируемое обслуживание</a:t>
            </a:r>
            <a:endParaRPr kumimoji="0" lang="ru-RU" sz="1400" b="0" i="1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92532" y="3479387"/>
            <a:ext cx="1915608" cy="1053128"/>
          </a:xfrm>
          <a:prstGeom prst="ellipse">
            <a:avLst/>
          </a:prstGeom>
          <a:blipFill rotWithShape="1">
            <a:blip r:embed="rId3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Виртуальный ввод в эксплуатацию </a:t>
            </a:r>
            <a:endParaRPr kumimoji="0" lang="ru-RU" sz="1400" b="0" i="1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436142" y="2519631"/>
            <a:ext cx="1558603" cy="750173"/>
          </a:xfrm>
          <a:prstGeom prst="ellipse">
            <a:avLst/>
          </a:prstGeom>
          <a:blipFill rotWithShape="1">
            <a:blip r:embed="rId3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Повышение качества</a:t>
            </a:r>
            <a:endParaRPr kumimoji="0" lang="ru-RU" sz="1400" b="0" i="1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297868" y="6009621"/>
            <a:ext cx="2548264" cy="750173"/>
          </a:xfrm>
          <a:prstGeom prst="ellipse">
            <a:avLst/>
          </a:prstGeom>
          <a:blipFill rotWithShape="1">
            <a:blip r:embed="rId3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Менеджмент энергопотребления</a:t>
            </a:r>
            <a:endParaRPr kumimoji="0" lang="ru-RU" sz="1400" b="0" i="1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3248" y="4653538"/>
            <a:ext cx="1954177" cy="1053128"/>
          </a:xfrm>
          <a:prstGeom prst="ellipse">
            <a:avLst/>
          </a:prstGeom>
          <a:blipFill rotWithShape="1">
            <a:blip r:embed="rId3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Адаптивность оборудования и линий</a:t>
            </a:r>
            <a:endParaRPr kumimoji="0" lang="ru-RU" sz="1400" i="1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33107" y="1468491"/>
            <a:ext cx="1834458" cy="1053128"/>
          </a:xfrm>
          <a:prstGeom prst="ellipse">
            <a:avLst/>
          </a:prstGeom>
          <a:blipFill rotWithShape="1">
            <a:blip r:embed="rId3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i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Онлайн-мониторинг </a:t>
            </a:r>
            <a:r>
              <a:rPr lang="ru-RU" sz="14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производства</a:t>
            </a:r>
            <a:endParaRPr kumimoji="0" lang="ru-RU" sz="1400" b="0" i="1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279015" y="1468491"/>
            <a:ext cx="2025028" cy="750173"/>
          </a:xfrm>
          <a:prstGeom prst="ellipse">
            <a:avLst/>
          </a:prstGeom>
          <a:blipFill rotWithShape="1">
            <a:blip r:embed="rId3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Сопровождение оператора</a:t>
            </a:r>
            <a:endParaRPr kumimoji="0" lang="ru-RU" sz="1400" b="0" i="1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1028160" y="5706666"/>
            <a:ext cx="2145025" cy="1053128"/>
          </a:xfrm>
          <a:prstGeom prst="ellipse">
            <a:avLst/>
          </a:prstGeom>
          <a:blipFill rotWithShape="1">
            <a:blip r:embed="rId3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Избежание </a:t>
            </a:r>
            <a:r>
              <a:rPr lang="ru-RU" sz="1400" i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незапланирован-ных</a:t>
            </a:r>
            <a:r>
              <a:rPr lang="ru-RU" sz="14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 простоев</a:t>
            </a:r>
            <a:endParaRPr kumimoji="0" lang="ru-RU" sz="1400" i="1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989620"/>
            <a:ext cx="914400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Индустрия 4.0</a:t>
            </a:r>
            <a:r>
              <a:rPr kumimoji="0" lang="ru-RU" sz="2400" b="0" i="1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 на практике</a:t>
            </a:r>
            <a:endParaRPr kumimoji="0" lang="ru-RU" sz="24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80825102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A62B622-6821-45FA-BC8F-E8705C579518}"/>
              </a:ext>
            </a:extLst>
          </p:cNvPr>
          <p:cNvSpPr txBox="1"/>
          <p:nvPr/>
        </p:nvSpPr>
        <p:spPr>
          <a:xfrm>
            <a:off x="-1" y="949788"/>
            <a:ext cx="9144001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hangingPunct="0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Разработаны элементы систем комплекса</a:t>
            </a:r>
          </a:p>
          <a:p>
            <a:pPr algn="ctr" defTabSz="584200" hangingPunct="0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информационно-программных средств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Схема 11">
            <a:extLst>
              <a:ext uri="{FF2B5EF4-FFF2-40B4-BE49-F238E27FC236}">
                <a16:creationId xmlns="" xmlns:a16="http://schemas.microsoft.com/office/drawing/2014/main" id="{70414C99-AC41-408A-8F21-F453AF9508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2702297"/>
              </p:ext>
            </p:extLst>
          </p:nvPr>
        </p:nvGraphicFramePr>
        <p:xfrm>
          <a:off x="4160939" y="1791045"/>
          <a:ext cx="4924338" cy="4995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13E1D02F-72CE-4A17-B701-420FDD64C5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3867776"/>
              </p:ext>
            </p:extLst>
          </p:nvPr>
        </p:nvGraphicFramePr>
        <p:xfrm>
          <a:off x="-1065402" y="1791043"/>
          <a:ext cx="5922627" cy="4995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2" name="Document" r:id="rId8" imgW="9265986" imgH="6502548" progId="Word.Document.12">
                  <p:embed/>
                </p:oleObj>
              </mc:Choice>
              <mc:Fallback>
                <p:oleObj name="Document" r:id="rId8" imgW="9265986" imgH="65025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-1065402" y="1791043"/>
                        <a:ext cx="5922627" cy="49956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277989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340305155"/>
              </p:ext>
            </p:extLst>
          </p:nvPr>
        </p:nvGraphicFramePr>
        <p:xfrm>
          <a:off x="618111" y="1423120"/>
          <a:ext cx="7907778" cy="5363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" y="951196"/>
            <a:ext cx="9143999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 algn="ctr" defTabSz="584200" hangingPunct="0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 2018 году завершается разработка: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69049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09866B0-3773-4517-9416-5D73E2B128D4}"/>
              </a:ext>
            </a:extLst>
          </p:cNvPr>
          <p:cNvSpPr txBox="1"/>
          <p:nvPr/>
        </p:nvSpPr>
        <p:spPr>
          <a:xfrm>
            <a:off x="-1" y="1030652"/>
            <a:ext cx="9144001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hangingPunct="0"/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рамках нового проекта предлагается создать 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киберфизическую информационно-управляющую систему,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состоящую из:</a:t>
            </a:r>
            <a:endParaRPr lang="ru-RU" sz="2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04693956"/>
              </p:ext>
            </p:extLst>
          </p:nvPr>
        </p:nvGraphicFramePr>
        <p:xfrm>
          <a:off x="58056" y="2202542"/>
          <a:ext cx="8998857" cy="4517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9768458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Отчет_2.pptx" id="{A446BE8D-B8A8-4D4C-B8BD-6BE4118928AE}" vid="{1066239F-46A4-42E8-A74C-4EC7081F116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Отчет_2</Template>
  <TotalTime>2084</TotalTime>
  <Words>658</Words>
  <Application>Microsoft Office PowerPoint</Application>
  <PresentationFormat>Экран (4:3)</PresentationFormat>
  <Paragraphs>70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Helvetica</vt:lpstr>
      <vt:lpstr>Helvetica Light</vt:lpstr>
      <vt:lpstr>Times New Roman</vt:lpstr>
      <vt:lpstr>White</vt:lpstr>
      <vt:lpstr>Document</vt:lpstr>
      <vt:lpstr>Acrobat Document</vt:lpstr>
      <vt:lpstr>Обеспечение заданного уровня качества изготовления машиностроительных деталей на основе киберфизической информационно-управляющей системы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 Холопов</dc:creator>
  <cp:lastModifiedBy>Владимир Холопов</cp:lastModifiedBy>
  <cp:revision>147</cp:revision>
  <cp:lastPrinted>2018-02-09T16:21:46Z</cp:lastPrinted>
  <dcterms:created xsi:type="dcterms:W3CDTF">2017-05-19T09:37:18Z</dcterms:created>
  <dcterms:modified xsi:type="dcterms:W3CDTF">2018-03-01T17:34:50Z</dcterms:modified>
</cp:coreProperties>
</file>